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diagrams/colors11.xml" ContentType="application/vnd.openxmlformats-officedocument.drawingml.diagramColors+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diagrams/quickStyle17.xml" ContentType="application/vnd.openxmlformats-officedocument.drawingml.diagramStyle+xml"/>
  <Override PartName="/ppt/tableStyles.xml" ContentType="application/vnd.openxmlformats-officedocument.presentationml.tableStyles+xml"/>
  <Override PartName="/ppt/notesSlides/notesSlide41.xml" ContentType="application/vnd.openxmlformats-officedocument.presentationml.notesSlide+xml"/>
  <Override PartName="/ppt/diagrams/layout17.xml" ContentType="application/vnd.openxmlformats-officedocument.drawingml.diagramLayout+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colors4.xml" ContentType="application/vnd.openxmlformats-officedocument.drawingml.diagramColors+xml"/>
  <Override PartName="/ppt/diagrams/colors16.xml" ContentType="application/vnd.openxmlformats-officedocument.drawingml.diagramColors+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colors12.xml" ContentType="application/vnd.openxmlformats-officedocument.drawingml.diagramColors+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diagrams/layout6.xml" ContentType="application/vnd.openxmlformats-officedocument.drawingml.diagramLayout+xml"/>
  <Override PartName="/ppt/notesSlides/notesSlide24.xml" ContentType="application/vnd.openxmlformats-officedocument.presentationml.notesSlide+xml"/>
  <Override PartName="/ppt/diagrams/data10.xml" ContentType="application/vnd.openxmlformats-officedocument.drawingml.diagramData+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notesSlides/notesSlide42.xml" ContentType="application/vnd.openxmlformats-officedocument.presentationml.notesSlide+xml"/>
  <Override PartName="/ppt/diagrams/drawing15.xml" ContentType="application/vnd.ms-office.drawingml.diagramDrawing+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drawing11.xml" ContentType="application/vnd.ms-office.drawingml.diagramDrawing+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diagrams/data15.xml" ContentType="application/vnd.openxmlformats-officedocument.drawingml.diagramData+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diagrams/data11.xml" ContentType="application/vnd.openxmlformats-officedocument.drawingml.diagramData+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notesSlides/notesSlide25.xml" ContentType="application/vnd.openxmlformats-officedocument.presentationml.notesSlide+xml"/>
  <Override PartName="/ppt/diagrams/data8.xml" ContentType="application/vnd.openxmlformats-officedocument.drawingml.diagramData+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diagrams/quickStyle15.xml" ContentType="application/vnd.openxmlformats-officedocument.drawingml.diagramStyl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diagrams/layout15.xml" ContentType="application/vnd.openxmlformats-officedocument.drawingml.diagramLayout+xml"/>
  <Override PartName="/ppt/notesSlides/notesSlide50.xml" ContentType="application/vnd.openxmlformats-officedocument.presentationml.notesSlide+xml"/>
  <Override PartName="/ppt/diagrams/drawing9.xml" ContentType="application/vnd.ms-office.drawingml.diagramDrawing+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layout11.xml" ContentType="application/vnd.openxmlformats-officedocument.drawingml.diagramLayout+xml"/>
  <Override PartName="/ppt/diagrams/colors14.xml" ContentType="application/vnd.openxmlformats-officedocument.drawingml.diagramColors+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diagrams/colors10.xml" ContentType="application/vnd.openxmlformats-officedocument.drawingml.diagramColors+xml"/>
  <Override PartName="/ppt/notesSlides/notesSlide48.xml" ContentType="application/vnd.openxmlformats-officedocument.presentationml.notesSlide+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diagrams/data9.xml" ContentType="application/vnd.openxmlformats-officedocument.drawingml.diagramData+xml"/>
  <Override PartName="/ppt/diagrams/quickStyle16.xml" ContentType="application/vnd.openxmlformats-officedocument.drawingml.diagramStyl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notesSlides/notesSlide40.xml" ContentType="application/vnd.openxmlformats-officedocument.presentationml.notesSlide+xml"/>
  <Override PartName="/ppt/diagrams/layout16.xml" ContentType="application/vnd.openxmlformats-officedocument.drawingml.diagramLayout+xml"/>
  <Override PartName="/ppt/diagrams/drawing13.xml" ContentType="application/vnd.ms-office.drawingml.diagramDrawing+xml"/>
  <Override PartName="/ppt/notesSlides/notesSlide6.xml" ContentType="application/vnd.openxmlformats-officedocument.presentationml.notesSlide+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diagrams/data17.xml" ContentType="application/vnd.openxmlformats-officedocument.drawingml.diagramData+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3.xml" ContentType="application/vnd.openxmlformats-officedocument.drawingml.diagramLayout+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2"/>
  </p:notesMasterIdLst>
  <p:handoutMasterIdLst>
    <p:handoutMasterId r:id="rId63"/>
  </p:handoutMasterIdLst>
  <p:sldIdLst>
    <p:sldId id="366" r:id="rId2"/>
    <p:sldId id="371" r:id="rId3"/>
    <p:sldId id="361" r:id="rId4"/>
    <p:sldId id="362" r:id="rId5"/>
    <p:sldId id="348" r:id="rId6"/>
    <p:sldId id="360" r:id="rId7"/>
    <p:sldId id="353" r:id="rId8"/>
    <p:sldId id="356" r:id="rId9"/>
    <p:sldId id="343" r:id="rId10"/>
    <p:sldId id="363" r:id="rId11"/>
    <p:sldId id="372" r:id="rId12"/>
    <p:sldId id="345" r:id="rId13"/>
    <p:sldId id="309" r:id="rId14"/>
    <p:sldId id="299" r:id="rId15"/>
    <p:sldId id="258" r:id="rId16"/>
    <p:sldId id="260" r:id="rId17"/>
    <p:sldId id="373" r:id="rId18"/>
    <p:sldId id="263" r:id="rId19"/>
    <p:sldId id="291" r:id="rId20"/>
    <p:sldId id="264" r:id="rId21"/>
    <p:sldId id="265" r:id="rId22"/>
    <p:sldId id="266" r:id="rId23"/>
    <p:sldId id="267" r:id="rId24"/>
    <p:sldId id="292" r:id="rId25"/>
    <p:sldId id="300" r:id="rId26"/>
    <p:sldId id="268" r:id="rId27"/>
    <p:sldId id="269" r:id="rId28"/>
    <p:sldId id="270" r:id="rId29"/>
    <p:sldId id="271" r:id="rId30"/>
    <p:sldId id="335" r:id="rId31"/>
    <p:sldId id="272" r:id="rId32"/>
    <p:sldId id="302" r:id="rId33"/>
    <p:sldId id="303" r:id="rId34"/>
    <p:sldId id="304" r:id="rId35"/>
    <p:sldId id="305" r:id="rId36"/>
    <p:sldId id="306" r:id="rId37"/>
    <p:sldId id="307" r:id="rId38"/>
    <p:sldId id="273" r:id="rId39"/>
    <p:sldId id="275" r:id="rId40"/>
    <p:sldId id="276" r:id="rId41"/>
    <p:sldId id="277" r:id="rId42"/>
    <p:sldId id="278" r:id="rId43"/>
    <p:sldId id="279" r:id="rId44"/>
    <p:sldId id="311" r:id="rId45"/>
    <p:sldId id="312" r:id="rId46"/>
    <p:sldId id="313" r:id="rId47"/>
    <p:sldId id="280" r:id="rId48"/>
    <p:sldId id="316" r:id="rId49"/>
    <p:sldId id="281" r:id="rId50"/>
    <p:sldId id="282" r:id="rId51"/>
    <p:sldId id="283" r:id="rId52"/>
    <p:sldId id="284" r:id="rId53"/>
    <p:sldId id="285" r:id="rId54"/>
    <p:sldId id="286" r:id="rId55"/>
    <p:sldId id="287" r:id="rId56"/>
    <p:sldId id="288" r:id="rId57"/>
    <p:sldId id="289" r:id="rId58"/>
    <p:sldId id="290" r:id="rId59"/>
    <p:sldId id="315" r:id="rId60"/>
    <p:sldId id="296" r:id="rId61"/>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FDFDFD"/>
    <a:srgbClr val="F5F5F5"/>
    <a:srgbClr val="000099"/>
    <a:srgbClr val="6666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9800" autoAdjust="0"/>
  </p:normalViewPr>
  <p:slideViewPr>
    <p:cSldViewPr>
      <p:cViewPr varScale="1">
        <p:scale>
          <a:sx n="57" d="100"/>
          <a:sy n="57" d="100"/>
        </p:scale>
        <p:origin x="-17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2844" y="-114"/>
      </p:cViewPr>
      <p:guideLst>
        <p:guide orient="horz" pos="3224"/>
        <p:guide pos="2236"/>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image" Target="../media/image4.jpeg"/><Relationship Id="rId4" Type="http://schemas.openxmlformats.org/officeDocument/2006/relationships/image" Target="../media/image7.jpeg"/></Relationships>
</file>

<file path=ppt/diagrams/_rels/data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5BC6BD-E7AB-42E0-A98E-1059BA3AF147}" type="doc">
      <dgm:prSet loTypeId="urn:microsoft.com/office/officeart/2005/8/layout/vList3" loCatId="list" qsTypeId="urn:microsoft.com/office/officeart/2005/8/quickstyle/simple2" qsCatId="simple" csTypeId="urn:microsoft.com/office/officeart/2005/8/colors/accent4_2" csCatId="accent4" phldr="1"/>
      <dgm:spPr/>
    </dgm:pt>
    <dgm:pt modelId="{D8ED091E-6700-4336-8FCF-FED82D923264}">
      <dgm:prSet phldrT="[Text]"/>
      <dgm:spPr/>
      <dgm:t>
        <a:bodyPr/>
        <a:lstStyle/>
        <a:p>
          <a:pPr algn="l"/>
          <a:r>
            <a:rPr lang="en-US" b="1" dirty="0" smtClean="0">
              <a:solidFill>
                <a:schemeClr val="accent4">
                  <a:lumMod val="25000"/>
                </a:schemeClr>
              </a:solidFill>
            </a:rPr>
            <a:t>Weather</a:t>
          </a:r>
          <a:r>
            <a:rPr lang="en-US" dirty="0" smtClean="0">
              <a:solidFill>
                <a:schemeClr val="accent4">
                  <a:lumMod val="25000"/>
                </a:schemeClr>
              </a:solidFill>
            </a:rPr>
            <a:t> </a:t>
          </a:r>
        </a:p>
        <a:p>
          <a:pPr algn="l"/>
          <a:r>
            <a:rPr lang="en-US" dirty="0" smtClean="0">
              <a:solidFill>
                <a:schemeClr val="accent4">
                  <a:lumMod val="25000"/>
                </a:schemeClr>
              </a:solidFill>
            </a:rPr>
            <a:t>Tornadoes, hurricanes, floods, lire, snow, ice, heat, cold, humidity, etc. </a:t>
          </a:r>
          <a:endParaRPr lang="en-IN" dirty="0">
            <a:solidFill>
              <a:schemeClr val="accent4">
                <a:lumMod val="25000"/>
              </a:schemeClr>
            </a:solidFill>
          </a:endParaRPr>
        </a:p>
      </dgm:t>
    </dgm:pt>
    <dgm:pt modelId="{1C696FD8-3116-43DF-AC2D-A24AA5A69AFD}" type="parTrans" cxnId="{77715D40-446B-4031-9DF9-8F64194D70BA}">
      <dgm:prSet/>
      <dgm:spPr/>
      <dgm:t>
        <a:bodyPr/>
        <a:lstStyle/>
        <a:p>
          <a:endParaRPr lang="en-IN">
            <a:solidFill>
              <a:schemeClr val="accent4">
                <a:lumMod val="25000"/>
              </a:schemeClr>
            </a:solidFill>
          </a:endParaRPr>
        </a:p>
      </dgm:t>
    </dgm:pt>
    <dgm:pt modelId="{253F2A15-6D53-4F15-AB2A-AD95D92CA124}" type="sibTrans" cxnId="{77715D40-446B-4031-9DF9-8F64194D70BA}">
      <dgm:prSet/>
      <dgm:spPr/>
      <dgm:t>
        <a:bodyPr/>
        <a:lstStyle/>
        <a:p>
          <a:endParaRPr lang="en-IN">
            <a:solidFill>
              <a:schemeClr val="accent4">
                <a:lumMod val="25000"/>
              </a:schemeClr>
            </a:solidFill>
          </a:endParaRPr>
        </a:p>
      </dgm:t>
    </dgm:pt>
    <dgm:pt modelId="{37FAF97F-1E8B-4764-A8AB-91666338FBD3}">
      <dgm:prSet phldrT="[Text]"/>
      <dgm:spPr/>
      <dgm:t>
        <a:bodyPr/>
        <a:lstStyle/>
        <a:p>
          <a:pPr algn="l"/>
          <a:r>
            <a:rPr lang="en-US" b="1" smtClean="0">
              <a:solidFill>
                <a:schemeClr val="accent4">
                  <a:lumMod val="25000"/>
                </a:schemeClr>
              </a:solidFill>
            </a:rPr>
            <a:t>Fire/chemical </a:t>
          </a:r>
        </a:p>
        <a:p>
          <a:pPr algn="l"/>
          <a:r>
            <a:rPr lang="en-US" smtClean="0">
              <a:solidFill>
                <a:schemeClr val="accent4">
                  <a:lumMod val="25000"/>
                </a:schemeClr>
              </a:solidFill>
            </a:rPr>
            <a:t>Explosions, toxic waste/gases, smoke, fire </a:t>
          </a:r>
          <a:endParaRPr lang="en-IN" dirty="0">
            <a:solidFill>
              <a:schemeClr val="accent4">
                <a:lumMod val="25000"/>
              </a:schemeClr>
            </a:solidFill>
          </a:endParaRPr>
        </a:p>
      </dgm:t>
    </dgm:pt>
    <dgm:pt modelId="{3EFDF955-AAF8-4DB2-855A-1F3A03A3CF67}" type="parTrans" cxnId="{9CA979F3-BBA7-4B9A-9141-D222873F9264}">
      <dgm:prSet/>
      <dgm:spPr/>
      <dgm:t>
        <a:bodyPr/>
        <a:lstStyle/>
        <a:p>
          <a:endParaRPr lang="en-IN">
            <a:solidFill>
              <a:schemeClr val="accent4">
                <a:lumMod val="25000"/>
              </a:schemeClr>
            </a:solidFill>
          </a:endParaRPr>
        </a:p>
      </dgm:t>
    </dgm:pt>
    <dgm:pt modelId="{E920E1DD-FB33-4AE2-8484-CB6A8CC62663}" type="sibTrans" cxnId="{9CA979F3-BBA7-4B9A-9141-D222873F9264}">
      <dgm:prSet/>
      <dgm:spPr/>
      <dgm:t>
        <a:bodyPr/>
        <a:lstStyle/>
        <a:p>
          <a:endParaRPr lang="en-IN">
            <a:solidFill>
              <a:schemeClr val="accent4">
                <a:lumMod val="25000"/>
              </a:schemeClr>
            </a:solidFill>
          </a:endParaRPr>
        </a:p>
      </dgm:t>
    </dgm:pt>
    <dgm:pt modelId="{2F489F86-E627-42D7-82F9-23E165CB8791}">
      <dgm:prSet phldrT="[Text]"/>
      <dgm:spPr/>
      <dgm:t>
        <a:bodyPr/>
        <a:lstStyle/>
        <a:p>
          <a:pPr algn="l"/>
          <a:r>
            <a:rPr lang="en-US" b="1" smtClean="0">
              <a:solidFill>
                <a:schemeClr val="accent4">
                  <a:lumMod val="25000"/>
                </a:schemeClr>
              </a:solidFill>
            </a:rPr>
            <a:t>Structural failure </a:t>
          </a:r>
        </a:p>
        <a:p>
          <a:pPr algn="l"/>
          <a:r>
            <a:rPr lang="en-US" smtClean="0">
              <a:solidFill>
                <a:schemeClr val="accent4">
                  <a:lumMod val="25000"/>
                </a:schemeClr>
              </a:solidFill>
            </a:rPr>
            <a:t>Building collapse because of snow or moving objects (cars, trucks, airplanes, etc) </a:t>
          </a:r>
          <a:endParaRPr lang="en-IN" dirty="0">
            <a:solidFill>
              <a:schemeClr val="accent4">
                <a:lumMod val="25000"/>
              </a:schemeClr>
            </a:solidFill>
          </a:endParaRPr>
        </a:p>
      </dgm:t>
    </dgm:pt>
    <dgm:pt modelId="{0F33D63E-DF82-4C81-8129-CDB942AA2F8F}" type="parTrans" cxnId="{C2828415-EC51-4F6F-AFC9-8046D37BFA61}">
      <dgm:prSet/>
      <dgm:spPr/>
      <dgm:t>
        <a:bodyPr/>
        <a:lstStyle/>
        <a:p>
          <a:endParaRPr lang="en-IN">
            <a:solidFill>
              <a:schemeClr val="accent4">
                <a:lumMod val="25000"/>
              </a:schemeClr>
            </a:solidFill>
          </a:endParaRPr>
        </a:p>
      </dgm:t>
    </dgm:pt>
    <dgm:pt modelId="{C3DE7937-66D2-46F7-ADC0-B4F9B91C9997}" type="sibTrans" cxnId="{C2828415-EC51-4F6F-AFC9-8046D37BFA61}">
      <dgm:prSet/>
      <dgm:spPr/>
      <dgm:t>
        <a:bodyPr/>
        <a:lstStyle/>
        <a:p>
          <a:endParaRPr lang="en-IN">
            <a:solidFill>
              <a:schemeClr val="accent4">
                <a:lumMod val="25000"/>
              </a:schemeClr>
            </a:solidFill>
          </a:endParaRPr>
        </a:p>
      </dgm:t>
    </dgm:pt>
    <dgm:pt modelId="{45C65A0B-03D0-4565-AC25-DD3308BCE479}">
      <dgm:prSet phldrT="[Text]"/>
      <dgm:spPr/>
      <dgm:t>
        <a:bodyPr/>
        <a:lstStyle/>
        <a:p>
          <a:pPr algn="l"/>
          <a:r>
            <a:rPr lang="en-US" b="1" smtClean="0">
              <a:solidFill>
                <a:schemeClr val="accent4">
                  <a:lumMod val="25000"/>
                </a:schemeClr>
              </a:solidFill>
            </a:rPr>
            <a:t>Earth movement </a:t>
          </a:r>
        </a:p>
        <a:p>
          <a:pPr algn="l"/>
          <a:r>
            <a:rPr lang="en-US" smtClean="0">
              <a:solidFill>
                <a:schemeClr val="accent4">
                  <a:lumMod val="25000"/>
                </a:schemeClr>
              </a:solidFill>
            </a:rPr>
            <a:t>Earthquakes, mudslides </a:t>
          </a:r>
          <a:endParaRPr lang="en-IN" dirty="0">
            <a:solidFill>
              <a:schemeClr val="accent4">
                <a:lumMod val="25000"/>
              </a:schemeClr>
            </a:solidFill>
          </a:endParaRPr>
        </a:p>
      </dgm:t>
    </dgm:pt>
    <dgm:pt modelId="{EA3D78EF-E572-4546-A912-37620FC0E64D}" type="parTrans" cxnId="{FF5EB48D-E1E5-4F28-A55D-5ED9B609A77A}">
      <dgm:prSet/>
      <dgm:spPr/>
      <dgm:t>
        <a:bodyPr/>
        <a:lstStyle/>
        <a:p>
          <a:endParaRPr lang="en-IN">
            <a:solidFill>
              <a:schemeClr val="accent4">
                <a:lumMod val="25000"/>
              </a:schemeClr>
            </a:solidFill>
          </a:endParaRPr>
        </a:p>
      </dgm:t>
    </dgm:pt>
    <dgm:pt modelId="{7E7021D8-30D5-46FA-8A3A-E92B15C1F68B}" type="sibTrans" cxnId="{FF5EB48D-E1E5-4F28-A55D-5ED9B609A77A}">
      <dgm:prSet/>
      <dgm:spPr/>
      <dgm:t>
        <a:bodyPr/>
        <a:lstStyle/>
        <a:p>
          <a:endParaRPr lang="en-IN">
            <a:solidFill>
              <a:schemeClr val="accent4">
                <a:lumMod val="25000"/>
              </a:schemeClr>
            </a:solidFill>
          </a:endParaRPr>
        </a:p>
      </dgm:t>
    </dgm:pt>
    <dgm:pt modelId="{8BA9E2EE-7CA2-4696-A976-B5C670D46795}" type="pres">
      <dgm:prSet presAssocID="{115BC6BD-E7AB-42E0-A98E-1059BA3AF147}" presName="linearFlow" presStyleCnt="0">
        <dgm:presLayoutVars>
          <dgm:dir/>
          <dgm:resizeHandles val="exact"/>
        </dgm:presLayoutVars>
      </dgm:prSet>
      <dgm:spPr/>
    </dgm:pt>
    <dgm:pt modelId="{98405613-DB22-4350-B7FA-1D7560A532DD}" type="pres">
      <dgm:prSet presAssocID="{D8ED091E-6700-4336-8FCF-FED82D923264}" presName="composite" presStyleCnt="0"/>
      <dgm:spPr/>
    </dgm:pt>
    <dgm:pt modelId="{F8558CE5-F55E-42CC-B360-23C804376EC2}" type="pres">
      <dgm:prSet presAssocID="{D8ED091E-6700-4336-8FCF-FED82D923264}" presName="imgShp" presStyleLbl="fgImgPlace1" presStyleIdx="0" presStyleCnt="4"/>
      <dgm:spPr>
        <a:blipFill rotWithShape="0">
          <a:blip xmlns:r="http://schemas.openxmlformats.org/officeDocument/2006/relationships" r:embed="rId1"/>
          <a:stretch>
            <a:fillRect/>
          </a:stretch>
        </a:blipFill>
      </dgm:spPr>
    </dgm:pt>
    <dgm:pt modelId="{449CCA7C-6941-48E0-B460-203013D90E5E}" type="pres">
      <dgm:prSet presAssocID="{D8ED091E-6700-4336-8FCF-FED82D923264}" presName="txShp" presStyleLbl="node1" presStyleIdx="0" presStyleCnt="4">
        <dgm:presLayoutVars>
          <dgm:bulletEnabled val="1"/>
        </dgm:presLayoutVars>
      </dgm:prSet>
      <dgm:spPr/>
      <dgm:t>
        <a:bodyPr/>
        <a:lstStyle/>
        <a:p>
          <a:endParaRPr lang="en-IN"/>
        </a:p>
      </dgm:t>
    </dgm:pt>
    <dgm:pt modelId="{93159E50-CA11-4B58-A092-CAADCDA3FF41}" type="pres">
      <dgm:prSet presAssocID="{253F2A15-6D53-4F15-AB2A-AD95D92CA124}" presName="spacing" presStyleCnt="0"/>
      <dgm:spPr/>
    </dgm:pt>
    <dgm:pt modelId="{B6E3F077-18E3-4C5E-AEE1-797ADCC09ABA}" type="pres">
      <dgm:prSet presAssocID="{37FAF97F-1E8B-4764-A8AB-91666338FBD3}" presName="composite" presStyleCnt="0"/>
      <dgm:spPr/>
    </dgm:pt>
    <dgm:pt modelId="{1F9CCB03-01AC-47A1-8C63-F788E92DCA2A}" type="pres">
      <dgm:prSet presAssocID="{37FAF97F-1E8B-4764-A8AB-91666338FBD3}" presName="imgShp" presStyleLbl="fgImgPlace1" presStyleIdx="1" presStyleCnt="4"/>
      <dgm:spPr>
        <a:blipFill rotWithShape="0">
          <a:blip xmlns:r="http://schemas.openxmlformats.org/officeDocument/2006/relationships" r:embed="rId2"/>
          <a:stretch>
            <a:fillRect/>
          </a:stretch>
        </a:blipFill>
      </dgm:spPr>
    </dgm:pt>
    <dgm:pt modelId="{7602574F-E300-42EC-BBCD-107FC5658A97}" type="pres">
      <dgm:prSet presAssocID="{37FAF97F-1E8B-4764-A8AB-91666338FBD3}" presName="txShp" presStyleLbl="node1" presStyleIdx="1" presStyleCnt="4">
        <dgm:presLayoutVars>
          <dgm:bulletEnabled val="1"/>
        </dgm:presLayoutVars>
      </dgm:prSet>
      <dgm:spPr/>
      <dgm:t>
        <a:bodyPr/>
        <a:lstStyle/>
        <a:p>
          <a:endParaRPr lang="en-IN"/>
        </a:p>
      </dgm:t>
    </dgm:pt>
    <dgm:pt modelId="{FA56E5FA-43E4-44CC-807D-8BB48CB23738}" type="pres">
      <dgm:prSet presAssocID="{E920E1DD-FB33-4AE2-8484-CB6A8CC62663}" presName="spacing" presStyleCnt="0"/>
      <dgm:spPr/>
    </dgm:pt>
    <dgm:pt modelId="{3D0567F0-9216-452C-8294-A6812C63B703}" type="pres">
      <dgm:prSet presAssocID="{2F489F86-E627-42D7-82F9-23E165CB8791}" presName="composite" presStyleCnt="0"/>
      <dgm:spPr/>
    </dgm:pt>
    <dgm:pt modelId="{A200AFDE-3C40-475E-AB07-77054E77AE4D}" type="pres">
      <dgm:prSet presAssocID="{2F489F86-E627-42D7-82F9-23E165CB8791}" presName="imgShp" presStyleLbl="fgImgPlace1" presStyleIdx="2" presStyleCnt="4"/>
      <dgm:spPr>
        <a:blipFill rotWithShape="0">
          <a:blip xmlns:r="http://schemas.openxmlformats.org/officeDocument/2006/relationships" r:embed="rId3"/>
          <a:stretch>
            <a:fillRect/>
          </a:stretch>
        </a:blipFill>
      </dgm:spPr>
    </dgm:pt>
    <dgm:pt modelId="{4320741B-E890-4EE5-9C8E-38FF5A90DCDE}" type="pres">
      <dgm:prSet presAssocID="{2F489F86-E627-42D7-82F9-23E165CB8791}" presName="txShp" presStyleLbl="node1" presStyleIdx="2" presStyleCnt="4">
        <dgm:presLayoutVars>
          <dgm:bulletEnabled val="1"/>
        </dgm:presLayoutVars>
      </dgm:prSet>
      <dgm:spPr/>
      <dgm:t>
        <a:bodyPr/>
        <a:lstStyle/>
        <a:p>
          <a:endParaRPr lang="en-IN"/>
        </a:p>
      </dgm:t>
    </dgm:pt>
    <dgm:pt modelId="{791032E6-BD69-4003-BC21-333E9FFB3513}" type="pres">
      <dgm:prSet presAssocID="{C3DE7937-66D2-46F7-ADC0-B4F9B91C9997}" presName="spacing" presStyleCnt="0"/>
      <dgm:spPr/>
    </dgm:pt>
    <dgm:pt modelId="{FD36C640-BEF4-4996-A7D9-2F38EAB64247}" type="pres">
      <dgm:prSet presAssocID="{45C65A0B-03D0-4565-AC25-DD3308BCE479}" presName="composite" presStyleCnt="0"/>
      <dgm:spPr/>
    </dgm:pt>
    <dgm:pt modelId="{68990649-450A-4829-BCA2-B0D057985B4A}" type="pres">
      <dgm:prSet presAssocID="{45C65A0B-03D0-4565-AC25-DD3308BCE479}" presName="imgShp" presStyleLbl="fgImgPlace1" presStyleIdx="3" presStyleCnt="4"/>
      <dgm:spPr>
        <a:blipFill rotWithShape="0">
          <a:blip xmlns:r="http://schemas.openxmlformats.org/officeDocument/2006/relationships" r:embed="rId4"/>
          <a:stretch>
            <a:fillRect/>
          </a:stretch>
        </a:blipFill>
      </dgm:spPr>
    </dgm:pt>
    <dgm:pt modelId="{3525E4F1-354F-4720-8906-60E0A94B0EEB}" type="pres">
      <dgm:prSet presAssocID="{45C65A0B-03D0-4565-AC25-DD3308BCE479}" presName="txShp" presStyleLbl="node1" presStyleIdx="3" presStyleCnt="4">
        <dgm:presLayoutVars>
          <dgm:bulletEnabled val="1"/>
        </dgm:presLayoutVars>
      </dgm:prSet>
      <dgm:spPr/>
      <dgm:t>
        <a:bodyPr/>
        <a:lstStyle/>
        <a:p>
          <a:endParaRPr lang="en-IN"/>
        </a:p>
      </dgm:t>
    </dgm:pt>
  </dgm:ptLst>
  <dgm:cxnLst>
    <dgm:cxn modelId="{B64C7E89-EEB1-4461-A082-34F481DF1C1C}" type="presOf" srcId="{D8ED091E-6700-4336-8FCF-FED82D923264}" destId="{449CCA7C-6941-48E0-B460-203013D90E5E}" srcOrd="0" destOrd="0" presId="urn:microsoft.com/office/officeart/2005/8/layout/vList3"/>
    <dgm:cxn modelId="{5A4DCD78-AD28-48A1-99E1-3645E51D1B21}" type="presOf" srcId="{37FAF97F-1E8B-4764-A8AB-91666338FBD3}" destId="{7602574F-E300-42EC-BBCD-107FC5658A97}" srcOrd="0" destOrd="0" presId="urn:microsoft.com/office/officeart/2005/8/layout/vList3"/>
    <dgm:cxn modelId="{806E8046-FECE-43AE-8F60-874207D69610}" type="presOf" srcId="{45C65A0B-03D0-4565-AC25-DD3308BCE479}" destId="{3525E4F1-354F-4720-8906-60E0A94B0EEB}" srcOrd="0" destOrd="0" presId="urn:microsoft.com/office/officeart/2005/8/layout/vList3"/>
    <dgm:cxn modelId="{E3F437E9-D359-4F1A-B446-718702487AB9}" type="presOf" srcId="{2F489F86-E627-42D7-82F9-23E165CB8791}" destId="{4320741B-E890-4EE5-9C8E-38FF5A90DCDE}" srcOrd="0" destOrd="0" presId="urn:microsoft.com/office/officeart/2005/8/layout/vList3"/>
    <dgm:cxn modelId="{6AA76621-C7F7-44B0-A1D8-939E178F00E3}" type="presOf" srcId="{115BC6BD-E7AB-42E0-A98E-1059BA3AF147}" destId="{8BA9E2EE-7CA2-4696-A976-B5C670D46795}" srcOrd="0" destOrd="0" presId="urn:microsoft.com/office/officeart/2005/8/layout/vList3"/>
    <dgm:cxn modelId="{77715D40-446B-4031-9DF9-8F64194D70BA}" srcId="{115BC6BD-E7AB-42E0-A98E-1059BA3AF147}" destId="{D8ED091E-6700-4336-8FCF-FED82D923264}" srcOrd="0" destOrd="0" parTransId="{1C696FD8-3116-43DF-AC2D-A24AA5A69AFD}" sibTransId="{253F2A15-6D53-4F15-AB2A-AD95D92CA124}"/>
    <dgm:cxn modelId="{FF5EB48D-E1E5-4F28-A55D-5ED9B609A77A}" srcId="{115BC6BD-E7AB-42E0-A98E-1059BA3AF147}" destId="{45C65A0B-03D0-4565-AC25-DD3308BCE479}" srcOrd="3" destOrd="0" parTransId="{EA3D78EF-E572-4546-A912-37620FC0E64D}" sibTransId="{7E7021D8-30D5-46FA-8A3A-E92B15C1F68B}"/>
    <dgm:cxn modelId="{9CA979F3-BBA7-4B9A-9141-D222873F9264}" srcId="{115BC6BD-E7AB-42E0-A98E-1059BA3AF147}" destId="{37FAF97F-1E8B-4764-A8AB-91666338FBD3}" srcOrd="1" destOrd="0" parTransId="{3EFDF955-AAF8-4DB2-855A-1F3A03A3CF67}" sibTransId="{E920E1DD-FB33-4AE2-8484-CB6A8CC62663}"/>
    <dgm:cxn modelId="{C2828415-EC51-4F6F-AFC9-8046D37BFA61}" srcId="{115BC6BD-E7AB-42E0-A98E-1059BA3AF147}" destId="{2F489F86-E627-42D7-82F9-23E165CB8791}" srcOrd="2" destOrd="0" parTransId="{0F33D63E-DF82-4C81-8129-CDB942AA2F8F}" sibTransId="{C3DE7937-66D2-46F7-ADC0-B4F9B91C9997}"/>
    <dgm:cxn modelId="{7E3545E5-1017-4022-993C-433639A300C8}" type="presParOf" srcId="{8BA9E2EE-7CA2-4696-A976-B5C670D46795}" destId="{98405613-DB22-4350-B7FA-1D7560A532DD}" srcOrd="0" destOrd="0" presId="urn:microsoft.com/office/officeart/2005/8/layout/vList3"/>
    <dgm:cxn modelId="{E3621499-7D05-47BC-86D2-921502ECC3AC}" type="presParOf" srcId="{98405613-DB22-4350-B7FA-1D7560A532DD}" destId="{F8558CE5-F55E-42CC-B360-23C804376EC2}" srcOrd="0" destOrd="0" presId="urn:microsoft.com/office/officeart/2005/8/layout/vList3"/>
    <dgm:cxn modelId="{6D45FE5C-F458-4396-AE84-3E681082BE9C}" type="presParOf" srcId="{98405613-DB22-4350-B7FA-1D7560A532DD}" destId="{449CCA7C-6941-48E0-B460-203013D90E5E}" srcOrd="1" destOrd="0" presId="urn:microsoft.com/office/officeart/2005/8/layout/vList3"/>
    <dgm:cxn modelId="{6E91A87C-4329-433C-8894-8A69F75BB84B}" type="presParOf" srcId="{8BA9E2EE-7CA2-4696-A976-B5C670D46795}" destId="{93159E50-CA11-4B58-A092-CAADCDA3FF41}" srcOrd="1" destOrd="0" presId="urn:microsoft.com/office/officeart/2005/8/layout/vList3"/>
    <dgm:cxn modelId="{02CF0C39-1A60-4A1C-B4A3-A6C1364A252D}" type="presParOf" srcId="{8BA9E2EE-7CA2-4696-A976-B5C670D46795}" destId="{B6E3F077-18E3-4C5E-AEE1-797ADCC09ABA}" srcOrd="2" destOrd="0" presId="urn:microsoft.com/office/officeart/2005/8/layout/vList3"/>
    <dgm:cxn modelId="{AE716534-FBE3-4624-9B20-D97BE6FB8064}" type="presParOf" srcId="{B6E3F077-18E3-4C5E-AEE1-797ADCC09ABA}" destId="{1F9CCB03-01AC-47A1-8C63-F788E92DCA2A}" srcOrd="0" destOrd="0" presId="urn:microsoft.com/office/officeart/2005/8/layout/vList3"/>
    <dgm:cxn modelId="{484405A1-3ABA-4BCC-B0B6-567A330156BD}" type="presParOf" srcId="{B6E3F077-18E3-4C5E-AEE1-797ADCC09ABA}" destId="{7602574F-E300-42EC-BBCD-107FC5658A97}" srcOrd="1" destOrd="0" presId="urn:microsoft.com/office/officeart/2005/8/layout/vList3"/>
    <dgm:cxn modelId="{C4C07929-E9D0-4B0F-8F9D-0EFACF0A4E27}" type="presParOf" srcId="{8BA9E2EE-7CA2-4696-A976-B5C670D46795}" destId="{FA56E5FA-43E4-44CC-807D-8BB48CB23738}" srcOrd="3" destOrd="0" presId="urn:microsoft.com/office/officeart/2005/8/layout/vList3"/>
    <dgm:cxn modelId="{FDF25B72-93D8-4797-A445-58C86DF5ECDF}" type="presParOf" srcId="{8BA9E2EE-7CA2-4696-A976-B5C670D46795}" destId="{3D0567F0-9216-452C-8294-A6812C63B703}" srcOrd="4" destOrd="0" presId="urn:microsoft.com/office/officeart/2005/8/layout/vList3"/>
    <dgm:cxn modelId="{A6F0AA71-A89A-4D54-B24D-D5E837B85748}" type="presParOf" srcId="{3D0567F0-9216-452C-8294-A6812C63B703}" destId="{A200AFDE-3C40-475E-AB07-77054E77AE4D}" srcOrd="0" destOrd="0" presId="urn:microsoft.com/office/officeart/2005/8/layout/vList3"/>
    <dgm:cxn modelId="{5CEBE3D5-56C1-45B5-8007-DA3CAFF6FE79}" type="presParOf" srcId="{3D0567F0-9216-452C-8294-A6812C63B703}" destId="{4320741B-E890-4EE5-9C8E-38FF5A90DCDE}" srcOrd="1" destOrd="0" presId="urn:microsoft.com/office/officeart/2005/8/layout/vList3"/>
    <dgm:cxn modelId="{47505364-A017-477F-B72E-14B08FCA672C}" type="presParOf" srcId="{8BA9E2EE-7CA2-4696-A976-B5C670D46795}" destId="{791032E6-BD69-4003-BC21-333E9FFB3513}" srcOrd="5" destOrd="0" presId="urn:microsoft.com/office/officeart/2005/8/layout/vList3"/>
    <dgm:cxn modelId="{D2C94337-BBD0-4EBA-9544-B0446B9E13AD}" type="presParOf" srcId="{8BA9E2EE-7CA2-4696-A976-B5C670D46795}" destId="{FD36C640-BEF4-4996-A7D9-2F38EAB64247}" srcOrd="6" destOrd="0" presId="urn:microsoft.com/office/officeart/2005/8/layout/vList3"/>
    <dgm:cxn modelId="{2A0B217F-D6ED-4193-A7FF-210D34E1A978}" type="presParOf" srcId="{FD36C640-BEF4-4996-A7D9-2F38EAB64247}" destId="{68990649-450A-4829-BCA2-B0D057985B4A}" srcOrd="0" destOrd="0" presId="urn:microsoft.com/office/officeart/2005/8/layout/vList3"/>
    <dgm:cxn modelId="{B9ACE246-58FE-4E2B-B1BA-B729F0872911}" type="presParOf" srcId="{FD36C640-BEF4-4996-A7D9-2F38EAB64247}" destId="{3525E4F1-354F-4720-8906-60E0A94B0EEB}" srcOrd="1" destOrd="0" presId="urn:microsoft.com/office/officeart/2005/8/layout/vList3"/>
  </dgm:cxnLst>
  <dgm:bg/>
  <dgm:whole/>
</dgm:dataModel>
</file>

<file path=ppt/diagrams/data10.xml><?xml version="1.0" encoding="utf-8"?>
<dgm:dataModel xmlns:dgm="http://schemas.openxmlformats.org/drawingml/2006/diagram" xmlns:a="http://schemas.openxmlformats.org/drawingml/2006/main">
  <dgm:ptLst>
    <dgm:pt modelId="{63B4D81B-319A-402C-A198-CED145F18A4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B95DA7D2-A767-4D5B-A1A5-55051D8BD69E}">
      <dgm:prSet/>
      <dgm:spPr/>
      <dgm:t>
        <a:bodyPr/>
        <a:lstStyle/>
        <a:p>
          <a:pPr rtl="0"/>
          <a:r>
            <a:rPr lang="en-GB" dirty="0" smtClean="0"/>
            <a:t>Environmental Security</a:t>
          </a:r>
          <a:endParaRPr lang="en-US" dirty="0"/>
        </a:p>
      </dgm:t>
    </dgm:pt>
    <dgm:pt modelId="{AFFDAA86-2CC4-4B83-83D3-736A54696EBC}" type="parTrans" cxnId="{B6AD0C27-4D70-48F8-B210-C5FEFC13F5E4}">
      <dgm:prSet/>
      <dgm:spPr/>
      <dgm:t>
        <a:bodyPr/>
        <a:lstStyle/>
        <a:p>
          <a:endParaRPr lang="en-US"/>
        </a:p>
      </dgm:t>
    </dgm:pt>
    <dgm:pt modelId="{F573F408-3BA6-445D-BF01-38861F90E247}" type="sibTrans" cxnId="{B6AD0C27-4D70-48F8-B210-C5FEFC13F5E4}">
      <dgm:prSet/>
      <dgm:spPr/>
      <dgm:t>
        <a:bodyPr/>
        <a:lstStyle/>
        <a:p>
          <a:endParaRPr lang="en-US"/>
        </a:p>
      </dgm:t>
    </dgm:pt>
    <dgm:pt modelId="{0614B90D-395E-428D-ADAB-8EF2853EE611}">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Fire Safety </a:t>
          </a:r>
          <a:endParaRPr lang="en-US" dirty="0"/>
        </a:p>
      </dgm:t>
    </dgm:pt>
    <dgm:pt modelId="{2E89F7D0-A98C-4B5B-9F39-394960F154C0}" type="parTrans" cxnId="{E883AD39-AB4D-4F9B-97E1-5733D359A138}">
      <dgm:prSet/>
      <dgm:spPr/>
      <dgm:t>
        <a:bodyPr/>
        <a:lstStyle/>
        <a:p>
          <a:endParaRPr lang="en-US"/>
        </a:p>
      </dgm:t>
    </dgm:pt>
    <dgm:pt modelId="{9C1FA3B3-B37F-4816-980B-F1B5BFFBBA67}" type="sibTrans" cxnId="{E883AD39-AB4D-4F9B-97E1-5733D359A138}">
      <dgm:prSet/>
      <dgm:spPr/>
      <dgm:t>
        <a:bodyPr/>
        <a:lstStyle/>
        <a:p>
          <a:endParaRPr lang="en-US"/>
        </a:p>
      </dgm:t>
    </dgm:pt>
    <dgm:pt modelId="{2242AFAD-39B9-418B-8754-8F7BA122C268}">
      <dgm:prSet/>
      <dgm:spPr/>
      <dgm:t>
        <a:bodyPr/>
        <a:lstStyle/>
        <a:p>
          <a:pPr rtl="0"/>
          <a:r>
            <a:rPr lang="en-US" dirty="0" smtClean="0"/>
            <a:t>Cyclones</a:t>
          </a:r>
          <a:endParaRPr lang="en-US" dirty="0"/>
        </a:p>
      </dgm:t>
    </dgm:pt>
    <dgm:pt modelId="{547DEB4C-363D-47A4-AB0A-3019A22040F1}" type="parTrans" cxnId="{19BFE479-972B-4853-BE8D-E8F893B72EF8}">
      <dgm:prSet/>
      <dgm:spPr/>
      <dgm:t>
        <a:bodyPr/>
        <a:lstStyle/>
        <a:p>
          <a:endParaRPr lang="en-US"/>
        </a:p>
      </dgm:t>
    </dgm:pt>
    <dgm:pt modelId="{AE8534C6-4C15-4010-9EC2-525E8CD0A52A}" type="sibTrans" cxnId="{19BFE479-972B-4853-BE8D-E8F893B72EF8}">
      <dgm:prSet/>
      <dgm:spPr/>
      <dgm:t>
        <a:bodyPr/>
        <a:lstStyle/>
        <a:p>
          <a:endParaRPr lang="en-US"/>
        </a:p>
      </dgm:t>
    </dgm:pt>
    <dgm:pt modelId="{B0BA3463-7FFB-462F-A7DB-38608402667D}">
      <dgm:prSet/>
      <dgm:spPr/>
      <dgm:t>
        <a:bodyPr/>
        <a:lstStyle/>
        <a:p>
          <a:pPr rtl="0"/>
          <a:r>
            <a:rPr lang="en-US" dirty="0" smtClean="0"/>
            <a:t>Floods and Water Damage</a:t>
          </a:r>
          <a:endParaRPr lang="en-US" dirty="0"/>
        </a:p>
      </dgm:t>
    </dgm:pt>
    <dgm:pt modelId="{F146DBCD-0752-486B-A679-A934B2CBC07C}" type="parTrans" cxnId="{27619EE2-E48F-4180-847F-9F5A37AB2860}">
      <dgm:prSet/>
      <dgm:spPr/>
      <dgm:t>
        <a:bodyPr/>
        <a:lstStyle/>
        <a:p>
          <a:endParaRPr lang="en-US"/>
        </a:p>
      </dgm:t>
    </dgm:pt>
    <dgm:pt modelId="{00CB2FDE-3D80-4C08-B16D-8ABA875315D8}" type="sibTrans" cxnId="{27619EE2-E48F-4180-847F-9F5A37AB2860}">
      <dgm:prSet/>
      <dgm:spPr/>
      <dgm:t>
        <a:bodyPr/>
        <a:lstStyle/>
        <a:p>
          <a:endParaRPr lang="en-US"/>
        </a:p>
      </dgm:t>
    </dgm:pt>
    <dgm:pt modelId="{4FD85300-E34C-4E74-848F-701082A1702B}">
      <dgm:prSet/>
      <dgm:spPr/>
      <dgm:t>
        <a:bodyPr/>
        <a:lstStyle/>
        <a:p>
          <a:pPr rtl="0"/>
          <a:r>
            <a:rPr lang="en-US" dirty="0" smtClean="0"/>
            <a:t>Major Data Centers</a:t>
          </a:r>
          <a:endParaRPr lang="en-US" dirty="0"/>
        </a:p>
      </dgm:t>
    </dgm:pt>
    <dgm:pt modelId="{D463A149-68D9-4F31-BA02-807918E73483}" type="parTrans" cxnId="{5EA569E8-CF29-49B3-B373-09165A026361}">
      <dgm:prSet/>
      <dgm:spPr/>
      <dgm:t>
        <a:bodyPr/>
        <a:lstStyle/>
        <a:p>
          <a:endParaRPr lang="en-US"/>
        </a:p>
      </dgm:t>
    </dgm:pt>
    <dgm:pt modelId="{90CE19C9-49C1-434B-8A37-02BB1CC5C83B}" type="sibTrans" cxnId="{5EA569E8-CF29-49B3-B373-09165A026361}">
      <dgm:prSet/>
      <dgm:spPr/>
      <dgm:t>
        <a:bodyPr/>
        <a:lstStyle/>
        <a:p>
          <a:endParaRPr lang="en-US"/>
        </a:p>
      </dgm:t>
    </dgm:pt>
    <dgm:pt modelId="{AEF88752-1561-484D-A82E-1054E496D5E3}" type="pres">
      <dgm:prSet presAssocID="{63B4D81B-319A-402C-A198-CED145F18A48}" presName="cycle" presStyleCnt="0">
        <dgm:presLayoutVars>
          <dgm:chMax val="1"/>
          <dgm:dir/>
          <dgm:animLvl val="ctr"/>
          <dgm:resizeHandles val="exact"/>
        </dgm:presLayoutVars>
      </dgm:prSet>
      <dgm:spPr/>
      <dgm:t>
        <a:bodyPr/>
        <a:lstStyle/>
        <a:p>
          <a:endParaRPr lang="en-US"/>
        </a:p>
      </dgm:t>
    </dgm:pt>
    <dgm:pt modelId="{0A004191-59E7-4702-9B4D-8CB80A8FB4FF}" type="pres">
      <dgm:prSet presAssocID="{B95DA7D2-A767-4D5B-A1A5-55051D8BD69E}" presName="centerShape" presStyleLbl="node0" presStyleIdx="0" presStyleCnt="1"/>
      <dgm:spPr/>
      <dgm:t>
        <a:bodyPr/>
        <a:lstStyle/>
        <a:p>
          <a:endParaRPr lang="en-US"/>
        </a:p>
      </dgm:t>
    </dgm:pt>
    <dgm:pt modelId="{8857767A-7C04-44A6-A5D1-6C41E753F216}" type="pres">
      <dgm:prSet presAssocID="{2E89F7D0-A98C-4B5B-9F39-394960F154C0}" presName="parTrans" presStyleLbl="bgSibTrans2D1" presStyleIdx="0" presStyleCnt="4"/>
      <dgm:spPr/>
      <dgm:t>
        <a:bodyPr/>
        <a:lstStyle/>
        <a:p>
          <a:endParaRPr lang="en-US"/>
        </a:p>
      </dgm:t>
    </dgm:pt>
    <dgm:pt modelId="{1BBACC98-50B5-4640-ABE6-A59161542C17}" type="pres">
      <dgm:prSet presAssocID="{0614B90D-395E-428D-ADAB-8EF2853EE611}" presName="node" presStyleLbl="node1" presStyleIdx="0" presStyleCnt="4">
        <dgm:presLayoutVars>
          <dgm:bulletEnabled val="1"/>
        </dgm:presLayoutVars>
      </dgm:prSet>
      <dgm:spPr/>
      <dgm:t>
        <a:bodyPr/>
        <a:lstStyle/>
        <a:p>
          <a:endParaRPr lang="en-US"/>
        </a:p>
      </dgm:t>
    </dgm:pt>
    <dgm:pt modelId="{5A71F33B-A920-421F-B7C0-4DD5103149DC}" type="pres">
      <dgm:prSet presAssocID="{547DEB4C-363D-47A4-AB0A-3019A22040F1}" presName="parTrans" presStyleLbl="bgSibTrans2D1" presStyleIdx="1" presStyleCnt="4"/>
      <dgm:spPr/>
      <dgm:t>
        <a:bodyPr/>
        <a:lstStyle/>
        <a:p>
          <a:endParaRPr lang="en-US"/>
        </a:p>
      </dgm:t>
    </dgm:pt>
    <dgm:pt modelId="{2367EEEA-7157-4D28-BAAC-A89A7C1E8C76}" type="pres">
      <dgm:prSet presAssocID="{2242AFAD-39B9-418B-8754-8F7BA122C268}" presName="node" presStyleLbl="node1" presStyleIdx="1" presStyleCnt="4">
        <dgm:presLayoutVars>
          <dgm:bulletEnabled val="1"/>
        </dgm:presLayoutVars>
      </dgm:prSet>
      <dgm:spPr/>
      <dgm:t>
        <a:bodyPr/>
        <a:lstStyle/>
        <a:p>
          <a:endParaRPr lang="en-US"/>
        </a:p>
      </dgm:t>
    </dgm:pt>
    <dgm:pt modelId="{7902A43F-5271-4253-8FD6-7D60D62210B8}" type="pres">
      <dgm:prSet presAssocID="{F146DBCD-0752-486B-A679-A934B2CBC07C}" presName="parTrans" presStyleLbl="bgSibTrans2D1" presStyleIdx="2" presStyleCnt="4"/>
      <dgm:spPr/>
      <dgm:t>
        <a:bodyPr/>
        <a:lstStyle/>
        <a:p>
          <a:endParaRPr lang="en-US"/>
        </a:p>
      </dgm:t>
    </dgm:pt>
    <dgm:pt modelId="{09353207-5659-4521-9C76-40B42BC6EBDC}" type="pres">
      <dgm:prSet presAssocID="{B0BA3463-7FFB-462F-A7DB-38608402667D}" presName="node" presStyleLbl="node1" presStyleIdx="2" presStyleCnt="4">
        <dgm:presLayoutVars>
          <dgm:bulletEnabled val="1"/>
        </dgm:presLayoutVars>
      </dgm:prSet>
      <dgm:spPr/>
      <dgm:t>
        <a:bodyPr/>
        <a:lstStyle/>
        <a:p>
          <a:endParaRPr lang="en-US"/>
        </a:p>
      </dgm:t>
    </dgm:pt>
    <dgm:pt modelId="{169291C7-38BB-4861-A17F-E95A2CDD7584}" type="pres">
      <dgm:prSet presAssocID="{D463A149-68D9-4F31-BA02-807918E73483}" presName="parTrans" presStyleLbl="bgSibTrans2D1" presStyleIdx="3" presStyleCnt="4"/>
      <dgm:spPr/>
      <dgm:t>
        <a:bodyPr/>
        <a:lstStyle/>
        <a:p>
          <a:endParaRPr lang="en-US"/>
        </a:p>
      </dgm:t>
    </dgm:pt>
    <dgm:pt modelId="{A34B623B-6022-44C3-9BA3-3672D68E7A3D}" type="pres">
      <dgm:prSet presAssocID="{4FD85300-E34C-4E74-848F-701082A1702B}" presName="node" presStyleLbl="node1" presStyleIdx="3" presStyleCnt="4">
        <dgm:presLayoutVars>
          <dgm:bulletEnabled val="1"/>
        </dgm:presLayoutVars>
      </dgm:prSet>
      <dgm:spPr/>
      <dgm:t>
        <a:bodyPr/>
        <a:lstStyle/>
        <a:p>
          <a:endParaRPr lang="en-US"/>
        </a:p>
      </dgm:t>
    </dgm:pt>
  </dgm:ptLst>
  <dgm:cxnLst>
    <dgm:cxn modelId="{B5C1FA0A-6E9F-4800-B7AA-1D89877720FD}" type="presOf" srcId="{F146DBCD-0752-486B-A679-A934B2CBC07C}" destId="{7902A43F-5271-4253-8FD6-7D60D62210B8}" srcOrd="0" destOrd="0" presId="urn:microsoft.com/office/officeart/2005/8/layout/radial4"/>
    <dgm:cxn modelId="{19BFE479-972B-4853-BE8D-E8F893B72EF8}" srcId="{B95DA7D2-A767-4D5B-A1A5-55051D8BD69E}" destId="{2242AFAD-39B9-418B-8754-8F7BA122C268}" srcOrd="1" destOrd="0" parTransId="{547DEB4C-363D-47A4-AB0A-3019A22040F1}" sibTransId="{AE8534C6-4C15-4010-9EC2-525E8CD0A52A}"/>
    <dgm:cxn modelId="{27619EE2-E48F-4180-847F-9F5A37AB2860}" srcId="{B95DA7D2-A767-4D5B-A1A5-55051D8BD69E}" destId="{B0BA3463-7FFB-462F-A7DB-38608402667D}" srcOrd="2" destOrd="0" parTransId="{F146DBCD-0752-486B-A679-A934B2CBC07C}" sibTransId="{00CB2FDE-3D80-4C08-B16D-8ABA875315D8}"/>
    <dgm:cxn modelId="{D6D7FE6E-C522-4A55-B8A8-4977DE70A8CF}" type="presOf" srcId="{63B4D81B-319A-402C-A198-CED145F18A48}" destId="{AEF88752-1561-484D-A82E-1054E496D5E3}" srcOrd="0" destOrd="0" presId="urn:microsoft.com/office/officeart/2005/8/layout/radial4"/>
    <dgm:cxn modelId="{A2A37787-4745-4B6F-824C-DAD5D2E74E0A}" type="presOf" srcId="{0614B90D-395E-428D-ADAB-8EF2853EE611}" destId="{1BBACC98-50B5-4640-ABE6-A59161542C17}" srcOrd="0" destOrd="0" presId="urn:microsoft.com/office/officeart/2005/8/layout/radial4"/>
    <dgm:cxn modelId="{B5264266-B6D4-4510-8BEE-4308CC1BC18C}" type="presOf" srcId="{547DEB4C-363D-47A4-AB0A-3019A22040F1}" destId="{5A71F33B-A920-421F-B7C0-4DD5103149DC}" srcOrd="0" destOrd="0" presId="urn:microsoft.com/office/officeart/2005/8/layout/radial4"/>
    <dgm:cxn modelId="{8DA4D361-23A0-4DDF-BC18-E11B64093534}" type="presOf" srcId="{B0BA3463-7FFB-462F-A7DB-38608402667D}" destId="{09353207-5659-4521-9C76-40B42BC6EBDC}" srcOrd="0" destOrd="0" presId="urn:microsoft.com/office/officeart/2005/8/layout/radial4"/>
    <dgm:cxn modelId="{7D5691A4-6160-4379-931C-9C9C31391541}" type="presOf" srcId="{4FD85300-E34C-4E74-848F-701082A1702B}" destId="{A34B623B-6022-44C3-9BA3-3672D68E7A3D}" srcOrd="0" destOrd="0" presId="urn:microsoft.com/office/officeart/2005/8/layout/radial4"/>
    <dgm:cxn modelId="{81D88954-295F-4913-B71F-1159D7601392}" type="presOf" srcId="{D463A149-68D9-4F31-BA02-807918E73483}" destId="{169291C7-38BB-4861-A17F-E95A2CDD7584}" srcOrd="0" destOrd="0" presId="urn:microsoft.com/office/officeart/2005/8/layout/radial4"/>
    <dgm:cxn modelId="{29BFFEAD-962E-43C8-943E-51F3698B474E}" type="presOf" srcId="{2242AFAD-39B9-418B-8754-8F7BA122C268}" destId="{2367EEEA-7157-4D28-BAAC-A89A7C1E8C76}" srcOrd="0" destOrd="0" presId="urn:microsoft.com/office/officeart/2005/8/layout/radial4"/>
    <dgm:cxn modelId="{B6AD0C27-4D70-48F8-B210-C5FEFC13F5E4}" srcId="{63B4D81B-319A-402C-A198-CED145F18A48}" destId="{B95DA7D2-A767-4D5B-A1A5-55051D8BD69E}" srcOrd="0" destOrd="0" parTransId="{AFFDAA86-2CC4-4B83-83D3-736A54696EBC}" sibTransId="{F573F408-3BA6-445D-BF01-38861F90E247}"/>
    <dgm:cxn modelId="{1C160E36-CABF-4A8E-B282-45A15C8DBD5B}" type="presOf" srcId="{B95DA7D2-A767-4D5B-A1A5-55051D8BD69E}" destId="{0A004191-59E7-4702-9B4D-8CB80A8FB4FF}" srcOrd="0" destOrd="0" presId="urn:microsoft.com/office/officeart/2005/8/layout/radial4"/>
    <dgm:cxn modelId="{E883AD39-AB4D-4F9B-97E1-5733D359A138}" srcId="{B95DA7D2-A767-4D5B-A1A5-55051D8BD69E}" destId="{0614B90D-395E-428D-ADAB-8EF2853EE611}" srcOrd="0" destOrd="0" parTransId="{2E89F7D0-A98C-4B5B-9F39-394960F154C0}" sibTransId="{9C1FA3B3-B37F-4816-980B-F1B5BFFBBA67}"/>
    <dgm:cxn modelId="{ECBDA6B9-5CFF-4E0D-8CFA-A7B55DA2E8A8}" type="presOf" srcId="{2E89F7D0-A98C-4B5B-9F39-394960F154C0}" destId="{8857767A-7C04-44A6-A5D1-6C41E753F216}" srcOrd="0" destOrd="0" presId="urn:microsoft.com/office/officeart/2005/8/layout/radial4"/>
    <dgm:cxn modelId="{5EA569E8-CF29-49B3-B373-09165A026361}" srcId="{B95DA7D2-A767-4D5B-A1A5-55051D8BD69E}" destId="{4FD85300-E34C-4E74-848F-701082A1702B}" srcOrd="3" destOrd="0" parTransId="{D463A149-68D9-4F31-BA02-807918E73483}" sibTransId="{90CE19C9-49C1-434B-8A37-02BB1CC5C83B}"/>
    <dgm:cxn modelId="{1916D9F8-5AFB-4AAA-B31F-CAE28374CAA4}" type="presParOf" srcId="{AEF88752-1561-484D-A82E-1054E496D5E3}" destId="{0A004191-59E7-4702-9B4D-8CB80A8FB4FF}" srcOrd="0" destOrd="0" presId="urn:microsoft.com/office/officeart/2005/8/layout/radial4"/>
    <dgm:cxn modelId="{5E1BB701-5866-4E31-99F4-DB02E708F8DB}" type="presParOf" srcId="{AEF88752-1561-484D-A82E-1054E496D5E3}" destId="{8857767A-7C04-44A6-A5D1-6C41E753F216}" srcOrd="1" destOrd="0" presId="urn:microsoft.com/office/officeart/2005/8/layout/radial4"/>
    <dgm:cxn modelId="{F8118FDE-5958-4AE3-9230-91A05F3D1162}" type="presParOf" srcId="{AEF88752-1561-484D-A82E-1054E496D5E3}" destId="{1BBACC98-50B5-4640-ABE6-A59161542C17}" srcOrd="2" destOrd="0" presId="urn:microsoft.com/office/officeart/2005/8/layout/radial4"/>
    <dgm:cxn modelId="{79D15628-2CBF-4094-80DA-B34FB194FAA4}" type="presParOf" srcId="{AEF88752-1561-484D-A82E-1054E496D5E3}" destId="{5A71F33B-A920-421F-B7C0-4DD5103149DC}" srcOrd="3" destOrd="0" presId="urn:microsoft.com/office/officeart/2005/8/layout/radial4"/>
    <dgm:cxn modelId="{0E94DCD8-1CB5-45F5-93C3-E25A8DC51896}" type="presParOf" srcId="{AEF88752-1561-484D-A82E-1054E496D5E3}" destId="{2367EEEA-7157-4D28-BAAC-A89A7C1E8C76}" srcOrd="4" destOrd="0" presId="urn:microsoft.com/office/officeart/2005/8/layout/radial4"/>
    <dgm:cxn modelId="{2C2DE5D5-A66D-497F-B888-E339C0A9FC26}" type="presParOf" srcId="{AEF88752-1561-484D-A82E-1054E496D5E3}" destId="{7902A43F-5271-4253-8FD6-7D60D62210B8}" srcOrd="5" destOrd="0" presId="urn:microsoft.com/office/officeart/2005/8/layout/radial4"/>
    <dgm:cxn modelId="{CA84BBE2-A85D-42C4-A58C-A89E09483458}" type="presParOf" srcId="{AEF88752-1561-484D-A82E-1054E496D5E3}" destId="{09353207-5659-4521-9C76-40B42BC6EBDC}" srcOrd="6" destOrd="0" presId="urn:microsoft.com/office/officeart/2005/8/layout/radial4"/>
    <dgm:cxn modelId="{BF925729-2ED1-4C08-925F-5993F6F1C2DA}" type="presParOf" srcId="{AEF88752-1561-484D-A82E-1054E496D5E3}" destId="{169291C7-38BB-4861-A17F-E95A2CDD7584}" srcOrd="7" destOrd="0" presId="urn:microsoft.com/office/officeart/2005/8/layout/radial4"/>
    <dgm:cxn modelId="{55D97FCA-92B5-4CF9-B772-F84261663546}" type="presParOf" srcId="{AEF88752-1561-484D-A82E-1054E496D5E3}" destId="{A34B623B-6022-44C3-9BA3-3672D68E7A3D}" srcOrd="8"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3B4D81B-319A-402C-A198-CED145F18A4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B95DA7D2-A767-4D5B-A1A5-55051D8BD69E}">
      <dgm:prSet/>
      <dgm:spPr/>
      <dgm:t>
        <a:bodyPr/>
        <a:lstStyle/>
        <a:p>
          <a:pPr rtl="0"/>
          <a:r>
            <a:rPr lang="en-GB" dirty="0" smtClean="0"/>
            <a:t>Environmental Security</a:t>
          </a:r>
          <a:endParaRPr lang="en-US" dirty="0"/>
        </a:p>
      </dgm:t>
    </dgm:pt>
    <dgm:pt modelId="{AFFDAA86-2CC4-4B83-83D3-736A54696EBC}" type="parTrans" cxnId="{B6AD0C27-4D70-48F8-B210-C5FEFC13F5E4}">
      <dgm:prSet/>
      <dgm:spPr/>
      <dgm:t>
        <a:bodyPr/>
        <a:lstStyle/>
        <a:p>
          <a:endParaRPr lang="en-US"/>
        </a:p>
      </dgm:t>
    </dgm:pt>
    <dgm:pt modelId="{F573F408-3BA6-445D-BF01-38861F90E247}" type="sibTrans" cxnId="{B6AD0C27-4D70-48F8-B210-C5FEFC13F5E4}">
      <dgm:prSet/>
      <dgm:spPr/>
      <dgm:t>
        <a:bodyPr/>
        <a:lstStyle/>
        <a:p>
          <a:endParaRPr lang="en-US"/>
        </a:p>
      </dgm:t>
    </dgm:pt>
    <dgm:pt modelId="{0614B90D-395E-428D-ADAB-8EF2853EE611}">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Fire Safety </a:t>
          </a:r>
          <a:endParaRPr lang="en-US" dirty="0"/>
        </a:p>
      </dgm:t>
    </dgm:pt>
    <dgm:pt modelId="{2E89F7D0-A98C-4B5B-9F39-394960F154C0}" type="parTrans" cxnId="{E883AD39-AB4D-4F9B-97E1-5733D359A138}">
      <dgm:prSet/>
      <dgm:spPr/>
      <dgm:t>
        <a:bodyPr/>
        <a:lstStyle/>
        <a:p>
          <a:endParaRPr lang="en-US"/>
        </a:p>
      </dgm:t>
    </dgm:pt>
    <dgm:pt modelId="{9C1FA3B3-B37F-4816-980B-F1B5BFFBBA67}" type="sibTrans" cxnId="{E883AD39-AB4D-4F9B-97E1-5733D359A138}">
      <dgm:prSet/>
      <dgm:spPr/>
      <dgm:t>
        <a:bodyPr/>
        <a:lstStyle/>
        <a:p>
          <a:endParaRPr lang="en-US"/>
        </a:p>
      </dgm:t>
    </dgm:pt>
    <dgm:pt modelId="{2242AFAD-39B9-418B-8754-8F7BA122C268}">
      <dgm:prSet/>
      <dgm:spPr/>
      <dgm:t>
        <a:bodyPr/>
        <a:lstStyle/>
        <a:p>
          <a:pPr rtl="0"/>
          <a:r>
            <a:rPr lang="en-US" dirty="0" smtClean="0"/>
            <a:t>Cyclones</a:t>
          </a:r>
          <a:endParaRPr lang="en-US" dirty="0"/>
        </a:p>
      </dgm:t>
    </dgm:pt>
    <dgm:pt modelId="{547DEB4C-363D-47A4-AB0A-3019A22040F1}" type="parTrans" cxnId="{19BFE479-972B-4853-BE8D-E8F893B72EF8}">
      <dgm:prSet/>
      <dgm:spPr/>
      <dgm:t>
        <a:bodyPr/>
        <a:lstStyle/>
        <a:p>
          <a:endParaRPr lang="en-US"/>
        </a:p>
      </dgm:t>
    </dgm:pt>
    <dgm:pt modelId="{AE8534C6-4C15-4010-9EC2-525E8CD0A52A}" type="sibTrans" cxnId="{19BFE479-972B-4853-BE8D-E8F893B72EF8}">
      <dgm:prSet/>
      <dgm:spPr/>
      <dgm:t>
        <a:bodyPr/>
        <a:lstStyle/>
        <a:p>
          <a:endParaRPr lang="en-US"/>
        </a:p>
      </dgm:t>
    </dgm:pt>
    <dgm:pt modelId="{B0BA3463-7FFB-462F-A7DB-38608402667D}">
      <dgm:prSet/>
      <dgm:spPr/>
      <dgm:t>
        <a:bodyPr/>
        <a:lstStyle/>
        <a:p>
          <a:pPr rtl="0"/>
          <a:r>
            <a:rPr lang="en-US" dirty="0" smtClean="0"/>
            <a:t>Floods and Water Damage</a:t>
          </a:r>
          <a:endParaRPr lang="en-US" dirty="0"/>
        </a:p>
      </dgm:t>
    </dgm:pt>
    <dgm:pt modelId="{F146DBCD-0752-486B-A679-A934B2CBC07C}" type="parTrans" cxnId="{27619EE2-E48F-4180-847F-9F5A37AB2860}">
      <dgm:prSet/>
      <dgm:spPr/>
      <dgm:t>
        <a:bodyPr/>
        <a:lstStyle/>
        <a:p>
          <a:endParaRPr lang="en-US"/>
        </a:p>
      </dgm:t>
    </dgm:pt>
    <dgm:pt modelId="{00CB2FDE-3D80-4C08-B16D-8ABA875315D8}" type="sibTrans" cxnId="{27619EE2-E48F-4180-847F-9F5A37AB2860}">
      <dgm:prSet/>
      <dgm:spPr/>
      <dgm:t>
        <a:bodyPr/>
        <a:lstStyle/>
        <a:p>
          <a:endParaRPr lang="en-US"/>
        </a:p>
      </dgm:t>
    </dgm:pt>
    <dgm:pt modelId="{4FD85300-E34C-4E74-848F-701082A1702B}">
      <dgm:prSet/>
      <dgm:spPr/>
      <dgm:t>
        <a:bodyPr/>
        <a:lstStyle/>
        <a:p>
          <a:pPr rtl="0"/>
          <a:r>
            <a:rPr lang="en-US" dirty="0" smtClean="0"/>
            <a:t>Major Data Centers</a:t>
          </a:r>
          <a:endParaRPr lang="en-US" dirty="0"/>
        </a:p>
      </dgm:t>
    </dgm:pt>
    <dgm:pt modelId="{D463A149-68D9-4F31-BA02-807918E73483}" type="parTrans" cxnId="{5EA569E8-CF29-49B3-B373-09165A026361}">
      <dgm:prSet/>
      <dgm:spPr/>
      <dgm:t>
        <a:bodyPr/>
        <a:lstStyle/>
        <a:p>
          <a:endParaRPr lang="en-US"/>
        </a:p>
      </dgm:t>
    </dgm:pt>
    <dgm:pt modelId="{90CE19C9-49C1-434B-8A37-02BB1CC5C83B}" type="sibTrans" cxnId="{5EA569E8-CF29-49B3-B373-09165A026361}">
      <dgm:prSet/>
      <dgm:spPr/>
      <dgm:t>
        <a:bodyPr/>
        <a:lstStyle/>
        <a:p>
          <a:endParaRPr lang="en-US"/>
        </a:p>
      </dgm:t>
    </dgm:pt>
    <dgm:pt modelId="{AEF88752-1561-484D-A82E-1054E496D5E3}" type="pres">
      <dgm:prSet presAssocID="{63B4D81B-319A-402C-A198-CED145F18A48}" presName="cycle" presStyleCnt="0">
        <dgm:presLayoutVars>
          <dgm:chMax val="1"/>
          <dgm:dir/>
          <dgm:animLvl val="ctr"/>
          <dgm:resizeHandles val="exact"/>
        </dgm:presLayoutVars>
      </dgm:prSet>
      <dgm:spPr/>
      <dgm:t>
        <a:bodyPr/>
        <a:lstStyle/>
        <a:p>
          <a:endParaRPr lang="en-US"/>
        </a:p>
      </dgm:t>
    </dgm:pt>
    <dgm:pt modelId="{0A004191-59E7-4702-9B4D-8CB80A8FB4FF}" type="pres">
      <dgm:prSet presAssocID="{B95DA7D2-A767-4D5B-A1A5-55051D8BD69E}" presName="centerShape" presStyleLbl="node0" presStyleIdx="0" presStyleCnt="1"/>
      <dgm:spPr/>
      <dgm:t>
        <a:bodyPr/>
        <a:lstStyle/>
        <a:p>
          <a:endParaRPr lang="en-US"/>
        </a:p>
      </dgm:t>
    </dgm:pt>
    <dgm:pt modelId="{8857767A-7C04-44A6-A5D1-6C41E753F216}" type="pres">
      <dgm:prSet presAssocID="{2E89F7D0-A98C-4B5B-9F39-394960F154C0}" presName="parTrans" presStyleLbl="bgSibTrans2D1" presStyleIdx="0" presStyleCnt="4"/>
      <dgm:spPr/>
      <dgm:t>
        <a:bodyPr/>
        <a:lstStyle/>
        <a:p>
          <a:endParaRPr lang="en-US"/>
        </a:p>
      </dgm:t>
    </dgm:pt>
    <dgm:pt modelId="{1BBACC98-50B5-4640-ABE6-A59161542C17}" type="pres">
      <dgm:prSet presAssocID="{0614B90D-395E-428D-ADAB-8EF2853EE611}" presName="node" presStyleLbl="node1" presStyleIdx="0" presStyleCnt="4">
        <dgm:presLayoutVars>
          <dgm:bulletEnabled val="1"/>
        </dgm:presLayoutVars>
      </dgm:prSet>
      <dgm:spPr/>
      <dgm:t>
        <a:bodyPr/>
        <a:lstStyle/>
        <a:p>
          <a:endParaRPr lang="en-US"/>
        </a:p>
      </dgm:t>
    </dgm:pt>
    <dgm:pt modelId="{5A71F33B-A920-421F-B7C0-4DD5103149DC}" type="pres">
      <dgm:prSet presAssocID="{547DEB4C-363D-47A4-AB0A-3019A22040F1}" presName="parTrans" presStyleLbl="bgSibTrans2D1" presStyleIdx="1" presStyleCnt="4"/>
      <dgm:spPr/>
      <dgm:t>
        <a:bodyPr/>
        <a:lstStyle/>
        <a:p>
          <a:endParaRPr lang="en-US"/>
        </a:p>
      </dgm:t>
    </dgm:pt>
    <dgm:pt modelId="{2367EEEA-7157-4D28-BAAC-A89A7C1E8C76}" type="pres">
      <dgm:prSet presAssocID="{2242AFAD-39B9-418B-8754-8F7BA122C268}" presName="node" presStyleLbl="node1" presStyleIdx="1" presStyleCnt="4">
        <dgm:presLayoutVars>
          <dgm:bulletEnabled val="1"/>
        </dgm:presLayoutVars>
      </dgm:prSet>
      <dgm:spPr/>
      <dgm:t>
        <a:bodyPr/>
        <a:lstStyle/>
        <a:p>
          <a:endParaRPr lang="en-US"/>
        </a:p>
      </dgm:t>
    </dgm:pt>
    <dgm:pt modelId="{7902A43F-5271-4253-8FD6-7D60D62210B8}" type="pres">
      <dgm:prSet presAssocID="{F146DBCD-0752-486B-A679-A934B2CBC07C}" presName="parTrans" presStyleLbl="bgSibTrans2D1" presStyleIdx="2" presStyleCnt="4"/>
      <dgm:spPr/>
      <dgm:t>
        <a:bodyPr/>
        <a:lstStyle/>
        <a:p>
          <a:endParaRPr lang="en-US"/>
        </a:p>
      </dgm:t>
    </dgm:pt>
    <dgm:pt modelId="{09353207-5659-4521-9C76-40B42BC6EBDC}" type="pres">
      <dgm:prSet presAssocID="{B0BA3463-7FFB-462F-A7DB-38608402667D}" presName="node" presStyleLbl="node1" presStyleIdx="2" presStyleCnt="4">
        <dgm:presLayoutVars>
          <dgm:bulletEnabled val="1"/>
        </dgm:presLayoutVars>
      </dgm:prSet>
      <dgm:spPr/>
      <dgm:t>
        <a:bodyPr/>
        <a:lstStyle/>
        <a:p>
          <a:endParaRPr lang="en-US"/>
        </a:p>
      </dgm:t>
    </dgm:pt>
    <dgm:pt modelId="{169291C7-38BB-4861-A17F-E95A2CDD7584}" type="pres">
      <dgm:prSet presAssocID="{D463A149-68D9-4F31-BA02-807918E73483}" presName="parTrans" presStyleLbl="bgSibTrans2D1" presStyleIdx="3" presStyleCnt="4"/>
      <dgm:spPr/>
      <dgm:t>
        <a:bodyPr/>
        <a:lstStyle/>
        <a:p>
          <a:endParaRPr lang="en-US"/>
        </a:p>
      </dgm:t>
    </dgm:pt>
    <dgm:pt modelId="{A34B623B-6022-44C3-9BA3-3672D68E7A3D}" type="pres">
      <dgm:prSet presAssocID="{4FD85300-E34C-4E74-848F-701082A1702B}" presName="node" presStyleLbl="node1" presStyleIdx="3" presStyleCnt="4">
        <dgm:presLayoutVars>
          <dgm:bulletEnabled val="1"/>
        </dgm:presLayoutVars>
      </dgm:prSet>
      <dgm:spPr/>
      <dgm:t>
        <a:bodyPr/>
        <a:lstStyle/>
        <a:p>
          <a:endParaRPr lang="en-US"/>
        </a:p>
      </dgm:t>
    </dgm:pt>
  </dgm:ptLst>
  <dgm:cxnLst>
    <dgm:cxn modelId="{19BFE479-972B-4853-BE8D-E8F893B72EF8}" srcId="{B95DA7D2-A767-4D5B-A1A5-55051D8BD69E}" destId="{2242AFAD-39B9-418B-8754-8F7BA122C268}" srcOrd="1" destOrd="0" parTransId="{547DEB4C-363D-47A4-AB0A-3019A22040F1}" sibTransId="{AE8534C6-4C15-4010-9EC2-525E8CD0A52A}"/>
    <dgm:cxn modelId="{9A07439E-5FA0-42C8-AEA2-4F35AB6732D1}" type="presOf" srcId="{F146DBCD-0752-486B-A679-A934B2CBC07C}" destId="{7902A43F-5271-4253-8FD6-7D60D62210B8}" srcOrd="0" destOrd="0" presId="urn:microsoft.com/office/officeart/2005/8/layout/radial4"/>
    <dgm:cxn modelId="{E218EA44-E8F1-409B-8BF6-C650CEA9A1F9}" type="presOf" srcId="{D463A149-68D9-4F31-BA02-807918E73483}" destId="{169291C7-38BB-4861-A17F-E95A2CDD7584}" srcOrd="0" destOrd="0" presId="urn:microsoft.com/office/officeart/2005/8/layout/radial4"/>
    <dgm:cxn modelId="{27619EE2-E48F-4180-847F-9F5A37AB2860}" srcId="{B95DA7D2-A767-4D5B-A1A5-55051D8BD69E}" destId="{B0BA3463-7FFB-462F-A7DB-38608402667D}" srcOrd="2" destOrd="0" parTransId="{F146DBCD-0752-486B-A679-A934B2CBC07C}" sibTransId="{00CB2FDE-3D80-4C08-B16D-8ABA875315D8}"/>
    <dgm:cxn modelId="{BF28885A-AF6B-4EFF-9D8B-08C7DEE79FF1}" type="presOf" srcId="{B95DA7D2-A767-4D5B-A1A5-55051D8BD69E}" destId="{0A004191-59E7-4702-9B4D-8CB80A8FB4FF}" srcOrd="0" destOrd="0" presId="urn:microsoft.com/office/officeart/2005/8/layout/radial4"/>
    <dgm:cxn modelId="{778E004C-8901-415C-B9F1-FB89C9D54957}" type="presOf" srcId="{547DEB4C-363D-47A4-AB0A-3019A22040F1}" destId="{5A71F33B-A920-421F-B7C0-4DD5103149DC}" srcOrd="0" destOrd="0" presId="urn:microsoft.com/office/officeart/2005/8/layout/radial4"/>
    <dgm:cxn modelId="{2041CCFC-646E-47CA-8F97-3D1A801A6950}" type="presOf" srcId="{B0BA3463-7FFB-462F-A7DB-38608402667D}" destId="{09353207-5659-4521-9C76-40B42BC6EBDC}" srcOrd="0" destOrd="0" presId="urn:microsoft.com/office/officeart/2005/8/layout/radial4"/>
    <dgm:cxn modelId="{1A7A1AFC-8486-47A8-8FB0-78CE84F3043C}" type="presOf" srcId="{63B4D81B-319A-402C-A198-CED145F18A48}" destId="{AEF88752-1561-484D-A82E-1054E496D5E3}" srcOrd="0" destOrd="0" presId="urn:microsoft.com/office/officeart/2005/8/layout/radial4"/>
    <dgm:cxn modelId="{B6AD0C27-4D70-48F8-B210-C5FEFC13F5E4}" srcId="{63B4D81B-319A-402C-A198-CED145F18A48}" destId="{B95DA7D2-A767-4D5B-A1A5-55051D8BD69E}" srcOrd="0" destOrd="0" parTransId="{AFFDAA86-2CC4-4B83-83D3-736A54696EBC}" sibTransId="{F573F408-3BA6-445D-BF01-38861F90E247}"/>
    <dgm:cxn modelId="{E883AD39-AB4D-4F9B-97E1-5733D359A138}" srcId="{B95DA7D2-A767-4D5B-A1A5-55051D8BD69E}" destId="{0614B90D-395E-428D-ADAB-8EF2853EE611}" srcOrd="0" destOrd="0" parTransId="{2E89F7D0-A98C-4B5B-9F39-394960F154C0}" sibTransId="{9C1FA3B3-B37F-4816-980B-F1B5BFFBBA67}"/>
    <dgm:cxn modelId="{CDF96075-CBC7-417A-956B-7C8744FD4A53}" type="presOf" srcId="{2242AFAD-39B9-418B-8754-8F7BA122C268}" destId="{2367EEEA-7157-4D28-BAAC-A89A7C1E8C76}" srcOrd="0" destOrd="0" presId="urn:microsoft.com/office/officeart/2005/8/layout/radial4"/>
    <dgm:cxn modelId="{5EA569E8-CF29-49B3-B373-09165A026361}" srcId="{B95DA7D2-A767-4D5B-A1A5-55051D8BD69E}" destId="{4FD85300-E34C-4E74-848F-701082A1702B}" srcOrd="3" destOrd="0" parTransId="{D463A149-68D9-4F31-BA02-807918E73483}" sibTransId="{90CE19C9-49C1-434B-8A37-02BB1CC5C83B}"/>
    <dgm:cxn modelId="{EE508D0F-AA28-49E1-86A8-EAB40DC6B207}" type="presOf" srcId="{4FD85300-E34C-4E74-848F-701082A1702B}" destId="{A34B623B-6022-44C3-9BA3-3672D68E7A3D}" srcOrd="0" destOrd="0" presId="urn:microsoft.com/office/officeart/2005/8/layout/radial4"/>
    <dgm:cxn modelId="{B957EAD0-55B7-40E1-AD3E-B5DC758741D1}" type="presOf" srcId="{2E89F7D0-A98C-4B5B-9F39-394960F154C0}" destId="{8857767A-7C04-44A6-A5D1-6C41E753F216}" srcOrd="0" destOrd="0" presId="urn:microsoft.com/office/officeart/2005/8/layout/radial4"/>
    <dgm:cxn modelId="{D5438466-0670-4B09-B1FB-84140DFC55F7}" type="presOf" srcId="{0614B90D-395E-428D-ADAB-8EF2853EE611}" destId="{1BBACC98-50B5-4640-ABE6-A59161542C17}" srcOrd="0" destOrd="0" presId="urn:microsoft.com/office/officeart/2005/8/layout/radial4"/>
    <dgm:cxn modelId="{048B44B9-FF28-4625-B19F-0BCBD367BC67}" type="presParOf" srcId="{AEF88752-1561-484D-A82E-1054E496D5E3}" destId="{0A004191-59E7-4702-9B4D-8CB80A8FB4FF}" srcOrd="0" destOrd="0" presId="urn:microsoft.com/office/officeart/2005/8/layout/radial4"/>
    <dgm:cxn modelId="{43849C99-35A2-458A-BF54-EDEF01770A1E}" type="presParOf" srcId="{AEF88752-1561-484D-A82E-1054E496D5E3}" destId="{8857767A-7C04-44A6-A5D1-6C41E753F216}" srcOrd="1" destOrd="0" presId="urn:microsoft.com/office/officeart/2005/8/layout/radial4"/>
    <dgm:cxn modelId="{FA79EACC-D83D-418A-8AD4-6DAE821DD6A6}" type="presParOf" srcId="{AEF88752-1561-484D-A82E-1054E496D5E3}" destId="{1BBACC98-50B5-4640-ABE6-A59161542C17}" srcOrd="2" destOrd="0" presId="urn:microsoft.com/office/officeart/2005/8/layout/radial4"/>
    <dgm:cxn modelId="{5D09971F-1CF7-46E1-98D7-DCF01961DB10}" type="presParOf" srcId="{AEF88752-1561-484D-A82E-1054E496D5E3}" destId="{5A71F33B-A920-421F-B7C0-4DD5103149DC}" srcOrd="3" destOrd="0" presId="urn:microsoft.com/office/officeart/2005/8/layout/radial4"/>
    <dgm:cxn modelId="{1B1CB15F-906B-4D45-AFF8-13B4D9CDCC43}" type="presParOf" srcId="{AEF88752-1561-484D-A82E-1054E496D5E3}" destId="{2367EEEA-7157-4D28-BAAC-A89A7C1E8C76}" srcOrd="4" destOrd="0" presId="urn:microsoft.com/office/officeart/2005/8/layout/radial4"/>
    <dgm:cxn modelId="{A0D8C881-BD1F-47AE-8D77-14A96CF84A5F}" type="presParOf" srcId="{AEF88752-1561-484D-A82E-1054E496D5E3}" destId="{7902A43F-5271-4253-8FD6-7D60D62210B8}" srcOrd="5" destOrd="0" presId="urn:microsoft.com/office/officeart/2005/8/layout/radial4"/>
    <dgm:cxn modelId="{F8103DCA-3756-49ED-B38B-DE96FCBE0709}" type="presParOf" srcId="{AEF88752-1561-484D-A82E-1054E496D5E3}" destId="{09353207-5659-4521-9C76-40B42BC6EBDC}" srcOrd="6" destOrd="0" presId="urn:microsoft.com/office/officeart/2005/8/layout/radial4"/>
    <dgm:cxn modelId="{65A5CFB9-94CB-4D03-83A1-F56D45429842}" type="presParOf" srcId="{AEF88752-1561-484D-A82E-1054E496D5E3}" destId="{169291C7-38BB-4861-A17F-E95A2CDD7584}" srcOrd="7" destOrd="0" presId="urn:microsoft.com/office/officeart/2005/8/layout/radial4"/>
    <dgm:cxn modelId="{4DC93570-7CB2-4A43-A09F-607B45B2DC2A}" type="presParOf" srcId="{AEF88752-1561-484D-A82E-1054E496D5E3}" destId="{A34B623B-6022-44C3-9BA3-3672D68E7A3D}" srcOrd="8"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3B4D81B-319A-402C-A198-CED145F18A4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B95DA7D2-A767-4D5B-A1A5-55051D8BD69E}">
      <dgm:prSet/>
      <dgm:spPr/>
      <dgm:t>
        <a:bodyPr/>
        <a:lstStyle/>
        <a:p>
          <a:pPr rtl="0"/>
          <a:r>
            <a:rPr lang="en-GB" dirty="0" smtClean="0"/>
            <a:t>Environmental Security</a:t>
          </a:r>
          <a:endParaRPr lang="en-US" dirty="0"/>
        </a:p>
      </dgm:t>
    </dgm:pt>
    <dgm:pt modelId="{AFFDAA86-2CC4-4B83-83D3-736A54696EBC}" type="parTrans" cxnId="{B6AD0C27-4D70-48F8-B210-C5FEFC13F5E4}">
      <dgm:prSet/>
      <dgm:spPr/>
      <dgm:t>
        <a:bodyPr/>
        <a:lstStyle/>
        <a:p>
          <a:endParaRPr lang="en-US"/>
        </a:p>
      </dgm:t>
    </dgm:pt>
    <dgm:pt modelId="{F573F408-3BA6-445D-BF01-38861F90E247}" type="sibTrans" cxnId="{B6AD0C27-4D70-48F8-B210-C5FEFC13F5E4}">
      <dgm:prSet/>
      <dgm:spPr/>
      <dgm:t>
        <a:bodyPr/>
        <a:lstStyle/>
        <a:p>
          <a:endParaRPr lang="en-US"/>
        </a:p>
      </dgm:t>
    </dgm:pt>
    <dgm:pt modelId="{0614B90D-395E-428D-ADAB-8EF2853EE611}">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Fire Safety </a:t>
          </a:r>
          <a:endParaRPr lang="en-US" dirty="0"/>
        </a:p>
      </dgm:t>
    </dgm:pt>
    <dgm:pt modelId="{2E89F7D0-A98C-4B5B-9F39-394960F154C0}" type="parTrans" cxnId="{E883AD39-AB4D-4F9B-97E1-5733D359A138}">
      <dgm:prSet/>
      <dgm:spPr/>
      <dgm:t>
        <a:bodyPr/>
        <a:lstStyle/>
        <a:p>
          <a:endParaRPr lang="en-US"/>
        </a:p>
      </dgm:t>
    </dgm:pt>
    <dgm:pt modelId="{9C1FA3B3-B37F-4816-980B-F1B5BFFBBA67}" type="sibTrans" cxnId="{E883AD39-AB4D-4F9B-97E1-5733D359A138}">
      <dgm:prSet/>
      <dgm:spPr/>
      <dgm:t>
        <a:bodyPr/>
        <a:lstStyle/>
        <a:p>
          <a:endParaRPr lang="en-US"/>
        </a:p>
      </dgm:t>
    </dgm:pt>
    <dgm:pt modelId="{2242AFAD-39B9-418B-8754-8F7BA122C268}">
      <dgm:prSet/>
      <dgm:spPr/>
      <dgm:t>
        <a:bodyPr/>
        <a:lstStyle/>
        <a:p>
          <a:pPr rtl="0"/>
          <a:r>
            <a:rPr lang="en-US" dirty="0" smtClean="0"/>
            <a:t>Cyclones</a:t>
          </a:r>
          <a:endParaRPr lang="en-US" dirty="0"/>
        </a:p>
      </dgm:t>
    </dgm:pt>
    <dgm:pt modelId="{547DEB4C-363D-47A4-AB0A-3019A22040F1}" type="parTrans" cxnId="{19BFE479-972B-4853-BE8D-E8F893B72EF8}">
      <dgm:prSet/>
      <dgm:spPr/>
      <dgm:t>
        <a:bodyPr/>
        <a:lstStyle/>
        <a:p>
          <a:endParaRPr lang="en-US"/>
        </a:p>
      </dgm:t>
    </dgm:pt>
    <dgm:pt modelId="{AE8534C6-4C15-4010-9EC2-525E8CD0A52A}" type="sibTrans" cxnId="{19BFE479-972B-4853-BE8D-E8F893B72EF8}">
      <dgm:prSet/>
      <dgm:spPr/>
      <dgm:t>
        <a:bodyPr/>
        <a:lstStyle/>
        <a:p>
          <a:endParaRPr lang="en-US"/>
        </a:p>
      </dgm:t>
    </dgm:pt>
    <dgm:pt modelId="{B0BA3463-7FFB-462F-A7DB-38608402667D}">
      <dgm:prSet/>
      <dgm:spPr/>
      <dgm:t>
        <a:bodyPr/>
        <a:lstStyle/>
        <a:p>
          <a:pPr rtl="0"/>
          <a:r>
            <a:rPr lang="en-US" dirty="0" smtClean="0"/>
            <a:t>Floods and Water Damage</a:t>
          </a:r>
          <a:endParaRPr lang="en-US" dirty="0"/>
        </a:p>
      </dgm:t>
    </dgm:pt>
    <dgm:pt modelId="{F146DBCD-0752-486B-A679-A934B2CBC07C}" type="parTrans" cxnId="{27619EE2-E48F-4180-847F-9F5A37AB2860}">
      <dgm:prSet/>
      <dgm:spPr/>
      <dgm:t>
        <a:bodyPr/>
        <a:lstStyle/>
        <a:p>
          <a:endParaRPr lang="en-US"/>
        </a:p>
      </dgm:t>
    </dgm:pt>
    <dgm:pt modelId="{00CB2FDE-3D80-4C08-B16D-8ABA875315D8}" type="sibTrans" cxnId="{27619EE2-E48F-4180-847F-9F5A37AB2860}">
      <dgm:prSet/>
      <dgm:spPr/>
      <dgm:t>
        <a:bodyPr/>
        <a:lstStyle/>
        <a:p>
          <a:endParaRPr lang="en-US"/>
        </a:p>
      </dgm:t>
    </dgm:pt>
    <dgm:pt modelId="{4FD85300-E34C-4E74-848F-701082A1702B}">
      <dgm:prSet/>
      <dgm:spPr/>
      <dgm:t>
        <a:bodyPr/>
        <a:lstStyle/>
        <a:p>
          <a:pPr rtl="0"/>
          <a:r>
            <a:rPr lang="en-US" dirty="0" smtClean="0"/>
            <a:t>Major Data Centers</a:t>
          </a:r>
          <a:endParaRPr lang="en-US" dirty="0"/>
        </a:p>
      </dgm:t>
    </dgm:pt>
    <dgm:pt modelId="{D463A149-68D9-4F31-BA02-807918E73483}" type="parTrans" cxnId="{5EA569E8-CF29-49B3-B373-09165A026361}">
      <dgm:prSet/>
      <dgm:spPr/>
      <dgm:t>
        <a:bodyPr/>
        <a:lstStyle/>
        <a:p>
          <a:endParaRPr lang="en-US"/>
        </a:p>
      </dgm:t>
    </dgm:pt>
    <dgm:pt modelId="{90CE19C9-49C1-434B-8A37-02BB1CC5C83B}" type="sibTrans" cxnId="{5EA569E8-CF29-49B3-B373-09165A026361}">
      <dgm:prSet/>
      <dgm:spPr/>
      <dgm:t>
        <a:bodyPr/>
        <a:lstStyle/>
        <a:p>
          <a:endParaRPr lang="en-US"/>
        </a:p>
      </dgm:t>
    </dgm:pt>
    <dgm:pt modelId="{AEF88752-1561-484D-A82E-1054E496D5E3}" type="pres">
      <dgm:prSet presAssocID="{63B4D81B-319A-402C-A198-CED145F18A48}" presName="cycle" presStyleCnt="0">
        <dgm:presLayoutVars>
          <dgm:chMax val="1"/>
          <dgm:dir/>
          <dgm:animLvl val="ctr"/>
          <dgm:resizeHandles val="exact"/>
        </dgm:presLayoutVars>
      </dgm:prSet>
      <dgm:spPr/>
      <dgm:t>
        <a:bodyPr/>
        <a:lstStyle/>
        <a:p>
          <a:endParaRPr lang="en-US"/>
        </a:p>
      </dgm:t>
    </dgm:pt>
    <dgm:pt modelId="{0A004191-59E7-4702-9B4D-8CB80A8FB4FF}" type="pres">
      <dgm:prSet presAssocID="{B95DA7D2-A767-4D5B-A1A5-55051D8BD69E}" presName="centerShape" presStyleLbl="node0" presStyleIdx="0" presStyleCnt="1"/>
      <dgm:spPr/>
      <dgm:t>
        <a:bodyPr/>
        <a:lstStyle/>
        <a:p>
          <a:endParaRPr lang="en-US"/>
        </a:p>
      </dgm:t>
    </dgm:pt>
    <dgm:pt modelId="{8857767A-7C04-44A6-A5D1-6C41E753F216}" type="pres">
      <dgm:prSet presAssocID="{2E89F7D0-A98C-4B5B-9F39-394960F154C0}" presName="parTrans" presStyleLbl="bgSibTrans2D1" presStyleIdx="0" presStyleCnt="4"/>
      <dgm:spPr/>
      <dgm:t>
        <a:bodyPr/>
        <a:lstStyle/>
        <a:p>
          <a:endParaRPr lang="en-US"/>
        </a:p>
      </dgm:t>
    </dgm:pt>
    <dgm:pt modelId="{1BBACC98-50B5-4640-ABE6-A59161542C17}" type="pres">
      <dgm:prSet presAssocID="{0614B90D-395E-428D-ADAB-8EF2853EE611}" presName="node" presStyleLbl="node1" presStyleIdx="0" presStyleCnt="4">
        <dgm:presLayoutVars>
          <dgm:bulletEnabled val="1"/>
        </dgm:presLayoutVars>
      </dgm:prSet>
      <dgm:spPr/>
      <dgm:t>
        <a:bodyPr/>
        <a:lstStyle/>
        <a:p>
          <a:endParaRPr lang="en-US"/>
        </a:p>
      </dgm:t>
    </dgm:pt>
    <dgm:pt modelId="{5A71F33B-A920-421F-B7C0-4DD5103149DC}" type="pres">
      <dgm:prSet presAssocID="{547DEB4C-363D-47A4-AB0A-3019A22040F1}" presName="parTrans" presStyleLbl="bgSibTrans2D1" presStyleIdx="1" presStyleCnt="4"/>
      <dgm:spPr/>
      <dgm:t>
        <a:bodyPr/>
        <a:lstStyle/>
        <a:p>
          <a:endParaRPr lang="en-US"/>
        </a:p>
      </dgm:t>
    </dgm:pt>
    <dgm:pt modelId="{2367EEEA-7157-4D28-BAAC-A89A7C1E8C76}" type="pres">
      <dgm:prSet presAssocID="{2242AFAD-39B9-418B-8754-8F7BA122C268}" presName="node" presStyleLbl="node1" presStyleIdx="1" presStyleCnt="4">
        <dgm:presLayoutVars>
          <dgm:bulletEnabled val="1"/>
        </dgm:presLayoutVars>
      </dgm:prSet>
      <dgm:spPr/>
      <dgm:t>
        <a:bodyPr/>
        <a:lstStyle/>
        <a:p>
          <a:endParaRPr lang="en-US"/>
        </a:p>
      </dgm:t>
    </dgm:pt>
    <dgm:pt modelId="{7902A43F-5271-4253-8FD6-7D60D62210B8}" type="pres">
      <dgm:prSet presAssocID="{F146DBCD-0752-486B-A679-A934B2CBC07C}" presName="parTrans" presStyleLbl="bgSibTrans2D1" presStyleIdx="2" presStyleCnt="4"/>
      <dgm:spPr/>
      <dgm:t>
        <a:bodyPr/>
        <a:lstStyle/>
        <a:p>
          <a:endParaRPr lang="en-US"/>
        </a:p>
      </dgm:t>
    </dgm:pt>
    <dgm:pt modelId="{09353207-5659-4521-9C76-40B42BC6EBDC}" type="pres">
      <dgm:prSet presAssocID="{B0BA3463-7FFB-462F-A7DB-38608402667D}" presName="node" presStyleLbl="node1" presStyleIdx="2" presStyleCnt="4">
        <dgm:presLayoutVars>
          <dgm:bulletEnabled val="1"/>
        </dgm:presLayoutVars>
      </dgm:prSet>
      <dgm:spPr/>
      <dgm:t>
        <a:bodyPr/>
        <a:lstStyle/>
        <a:p>
          <a:endParaRPr lang="en-US"/>
        </a:p>
      </dgm:t>
    </dgm:pt>
    <dgm:pt modelId="{169291C7-38BB-4861-A17F-E95A2CDD7584}" type="pres">
      <dgm:prSet presAssocID="{D463A149-68D9-4F31-BA02-807918E73483}" presName="parTrans" presStyleLbl="bgSibTrans2D1" presStyleIdx="3" presStyleCnt="4"/>
      <dgm:spPr/>
      <dgm:t>
        <a:bodyPr/>
        <a:lstStyle/>
        <a:p>
          <a:endParaRPr lang="en-US"/>
        </a:p>
      </dgm:t>
    </dgm:pt>
    <dgm:pt modelId="{A34B623B-6022-44C3-9BA3-3672D68E7A3D}" type="pres">
      <dgm:prSet presAssocID="{4FD85300-E34C-4E74-848F-701082A1702B}" presName="node" presStyleLbl="node1" presStyleIdx="3" presStyleCnt="4">
        <dgm:presLayoutVars>
          <dgm:bulletEnabled val="1"/>
        </dgm:presLayoutVars>
      </dgm:prSet>
      <dgm:spPr/>
      <dgm:t>
        <a:bodyPr/>
        <a:lstStyle/>
        <a:p>
          <a:endParaRPr lang="en-US"/>
        </a:p>
      </dgm:t>
    </dgm:pt>
  </dgm:ptLst>
  <dgm:cxnLst>
    <dgm:cxn modelId="{15565ED9-2E97-4066-A781-672DBDF9836D}" type="presOf" srcId="{B0BA3463-7FFB-462F-A7DB-38608402667D}" destId="{09353207-5659-4521-9C76-40B42BC6EBDC}" srcOrd="0" destOrd="0" presId="urn:microsoft.com/office/officeart/2005/8/layout/radial4"/>
    <dgm:cxn modelId="{9DDCA44A-D863-4864-BABE-1D95E12B4AC3}" type="presOf" srcId="{2E89F7D0-A98C-4B5B-9F39-394960F154C0}" destId="{8857767A-7C04-44A6-A5D1-6C41E753F216}" srcOrd="0" destOrd="0" presId="urn:microsoft.com/office/officeart/2005/8/layout/radial4"/>
    <dgm:cxn modelId="{95FD5D00-D95F-440D-9B3A-3C894911A042}" type="presOf" srcId="{2242AFAD-39B9-418B-8754-8F7BA122C268}" destId="{2367EEEA-7157-4D28-BAAC-A89A7C1E8C76}" srcOrd="0" destOrd="0" presId="urn:microsoft.com/office/officeart/2005/8/layout/radial4"/>
    <dgm:cxn modelId="{0A5A63A6-0A23-415F-8F8B-0DF6E29FE9A1}" type="presOf" srcId="{D463A149-68D9-4F31-BA02-807918E73483}" destId="{169291C7-38BB-4861-A17F-E95A2CDD7584}" srcOrd="0" destOrd="0" presId="urn:microsoft.com/office/officeart/2005/8/layout/radial4"/>
    <dgm:cxn modelId="{AE97E068-FCD3-4F87-B70A-C4A4F2F80ACA}" type="presOf" srcId="{63B4D81B-319A-402C-A198-CED145F18A48}" destId="{AEF88752-1561-484D-A82E-1054E496D5E3}" srcOrd="0" destOrd="0" presId="urn:microsoft.com/office/officeart/2005/8/layout/radial4"/>
    <dgm:cxn modelId="{19BFE479-972B-4853-BE8D-E8F893B72EF8}" srcId="{B95DA7D2-A767-4D5B-A1A5-55051D8BD69E}" destId="{2242AFAD-39B9-418B-8754-8F7BA122C268}" srcOrd="1" destOrd="0" parTransId="{547DEB4C-363D-47A4-AB0A-3019A22040F1}" sibTransId="{AE8534C6-4C15-4010-9EC2-525E8CD0A52A}"/>
    <dgm:cxn modelId="{CB860E97-0D40-4ABB-A7A0-E7C3B30D5FC3}" type="presOf" srcId="{547DEB4C-363D-47A4-AB0A-3019A22040F1}" destId="{5A71F33B-A920-421F-B7C0-4DD5103149DC}" srcOrd="0" destOrd="0" presId="urn:microsoft.com/office/officeart/2005/8/layout/radial4"/>
    <dgm:cxn modelId="{27619EE2-E48F-4180-847F-9F5A37AB2860}" srcId="{B95DA7D2-A767-4D5B-A1A5-55051D8BD69E}" destId="{B0BA3463-7FFB-462F-A7DB-38608402667D}" srcOrd="2" destOrd="0" parTransId="{F146DBCD-0752-486B-A679-A934B2CBC07C}" sibTransId="{00CB2FDE-3D80-4C08-B16D-8ABA875315D8}"/>
    <dgm:cxn modelId="{30B7B3B6-3C3E-4CD1-8436-D24C7883ACB9}" type="presOf" srcId="{F146DBCD-0752-486B-A679-A934B2CBC07C}" destId="{7902A43F-5271-4253-8FD6-7D60D62210B8}" srcOrd="0" destOrd="0" presId="urn:microsoft.com/office/officeart/2005/8/layout/radial4"/>
    <dgm:cxn modelId="{E32D8471-D121-43ED-B90A-329C2BAD49B5}" type="presOf" srcId="{B95DA7D2-A767-4D5B-A1A5-55051D8BD69E}" destId="{0A004191-59E7-4702-9B4D-8CB80A8FB4FF}" srcOrd="0" destOrd="0" presId="urn:microsoft.com/office/officeart/2005/8/layout/radial4"/>
    <dgm:cxn modelId="{763A3FA1-F052-4D63-8BE0-AB7FBCFD5D1D}" type="presOf" srcId="{0614B90D-395E-428D-ADAB-8EF2853EE611}" destId="{1BBACC98-50B5-4640-ABE6-A59161542C17}" srcOrd="0" destOrd="0" presId="urn:microsoft.com/office/officeart/2005/8/layout/radial4"/>
    <dgm:cxn modelId="{B6AD0C27-4D70-48F8-B210-C5FEFC13F5E4}" srcId="{63B4D81B-319A-402C-A198-CED145F18A48}" destId="{B95DA7D2-A767-4D5B-A1A5-55051D8BD69E}" srcOrd="0" destOrd="0" parTransId="{AFFDAA86-2CC4-4B83-83D3-736A54696EBC}" sibTransId="{F573F408-3BA6-445D-BF01-38861F90E247}"/>
    <dgm:cxn modelId="{E883AD39-AB4D-4F9B-97E1-5733D359A138}" srcId="{B95DA7D2-A767-4D5B-A1A5-55051D8BD69E}" destId="{0614B90D-395E-428D-ADAB-8EF2853EE611}" srcOrd="0" destOrd="0" parTransId="{2E89F7D0-A98C-4B5B-9F39-394960F154C0}" sibTransId="{9C1FA3B3-B37F-4816-980B-F1B5BFFBBA67}"/>
    <dgm:cxn modelId="{5EA569E8-CF29-49B3-B373-09165A026361}" srcId="{B95DA7D2-A767-4D5B-A1A5-55051D8BD69E}" destId="{4FD85300-E34C-4E74-848F-701082A1702B}" srcOrd="3" destOrd="0" parTransId="{D463A149-68D9-4F31-BA02-807918E73483}" sibTransId="{90CE19C9-49C1-434B-8A37-02BB1CC5C83B}"/>
    <dgm:cxn modelId="{CCCCED0D-7409-44FF-A898-D15AC3F64998}" type="presOf" srcId="{4FD85300-E34C-4E74-848F-701082A1702B}" destId="{A34B623B-6022-44C3-9BA3-3672D68E7A3D}" srcOrd="0" destOrd="0" presId="urn:microsoft.com/office/officeart/2005/8/layout/radial4"/>
    <dgm:cxn modelId="{687E4A53-C229-4454-BFC1-DEA2CCD97ACC}" type="presParOf" srcId="{AEF88752-1561-484D-A82E-1054E496D5E3}" destId="{0A004191-59E7-4702-9B4D-8CB80A8FB4FF}" srcOrd="0" destOrd="0" presId="urn:microsoft.com/office/officeart/2005/8/layout/radial4"/>
    <dgm:cxn modelId="{EB4D74C2-ED3E-41E9-A619-213639937759}" type="presParOf" srcId="{AEF88752-1561-484D-A82E-1054E496D5E3}" destId="{8857767A-7C04-44A6-A5D1-6C41E753F216}" srcOrd="1" destOrd="0" presId="urn:microsoft.com/office/officeart/2005/8/layout/radial4"/>
    <dgm:cxn modelId="{A9B0A77C-92CD-4B9E-89F0-346C1D15115B}" type="presParOf" srcId="{AEF88752-1561-484D-A82E-1054E496D5E3}" destId="{1BBACC98-50B5-4640-ABE6-A59161542C17}" srcOrd="2" destOrd="0" presId="urn:microsoft.com/office/officeart/2005/8/layout/radial4"/>
    <dgm:cxn modelId="{63EDDC6F-62C6-4A65-8014-C4235969E417}" type="presParOf" srcId="{AEF88752-1561-484D-A82E-1054E496D5E3}" destId="{5A71F33B-A920-421F-B7C0-4DD5103149DC}" srcOrd="3" destOrd="0" presId="urn:microsoft.com/office/officeart/2005/8/layout/radial4"/>
    <dgm:cxn modelId="{5D7FD751-0224-471C-AA3E-88C9DEA3F083}" type="presParOf" srcId="{AEF88752-1561-484D-A82E-1054E496D5E3}" destId="{2367EEEA-7157-4D28-BAAC-A89A7C1E8C76}" srcOrd="4" destOrd="0" presId="urn:microsoft.com/office/officeart/2005/8/layout/radial4"/>
    <dgm:cxn modelId="{E22B9465-2906-475F-B4B4-B8155CB172DC}" type="presParOf" srcId="{AEF88752-1561-484D-A82E-1054E496D5E3}" destId="{7902A43F-5271-4253-8FD6-7D60D62210B8}" srcOrd="5" destOrd="0" presId="urn:microsoft.com/office/officeart/2005/8/layout/radial4"/>
    <dgm:cxn modelId="{E0C530A9-6ABC-475C-B818-69B9F0F91DF0}" type="presParOf" srcId="{AEF88752-1561-484D-A82E-1054E496D5E3}" destId="{09353207-5659-4521-9C76-40B42BC6EBDC}" srcOrd="6" destOrd="0" presId="urn:microsoft.com/office/officeart/2005/8/layout/radial4"/>
    <dgm:cxn modelId="{8795F22A-1317-4008-9A21-3F4AC59825C1}" type="presParOf" srcId="{AEF88752-1561-484D-A82E-1054E496D5E3}" destId="{169291C7-38BB-4861-A17F-E95A2CDD7584}" srcOrd="7" destOrd="0" presId="urn:microsoft.com/office/officeart/2005/8/layout/radial4"/>
    <dgm:cxn modelId="{B97EEAC1-766F-4C36-8179-9E4FB88BA8E3}" type="presParOf" srcId="{AEF88752-1561-484D-A82E-1054E496D5E3}" destId="{A34B623B-6022-44C3-9BA3-3672D68E7A3D}" srcOrd="8"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63B4D81B-319A-402C-A198-CED145F18A4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B95DA7D2-A767-4D5B-A1A5-55051D8BD69E}">
      <dgm:prSet/>
      <dgm:spPr/>
      <dgm:t>
        <a:bodyPr/>
        <a:lstStyle/>
        <a:p>
          <a:pPr rtl="0"/>
          <a:r>
            <a:rPr lang="en-GB" dirty="0" smtClean="0"/>
            <a:t>Environmental Security</a:t>
          </a:r>
          <a:endParaRPr lang="en-US" dirty="0"/>
        </a:p>
      </dgm:t>
    </dgm:pt>
    <dgm:pt modelId="{AFFDAA86-2CC4-4B83-83D3-736A54696EBC}" type="parTrans" cxnId="{B6AD0C27-4D70-48F8-B210-C5FEFC13F5E4}">
      <dgm:prSet/>
      <dgm:spPr/>
      <dgm:t>
        <a:bodyPr/>
        <a:lstStyle/>
        <a:p>
          <a:endParaRPr lang="en-US"/>
        </a:p>
      </dgm:t>
    </dgm:pt>
    <dgm:pt modelId="{F573F408-3BA6-445D-BF01-38861F90E247}" type="sibTrans" cxnId="{B6AD0C27-4D70-48F8-B210-C5FEFC13F5E4}">
      <dgm:prSet/>
      <dgm:spPr/>
      <dgm:t>
        <a:bodyPr/>
        <a:lstStyle/>
        <a:p>
          <a:endParaRPr lang="en-US"/>
        </a:p>
      </dgm:t>
    </dgm:pt>
    <dgm:pt modelId="{0614B90D-395E-428D-ADAB-8EF2853EE611}">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Fire Safety </a:t>
          </a:r>
          <a:endParaRPr lang="en-US" dirty="0"/>
        </a:p>
      </dgm:t>
    </dgm:pt>
    <dgm:pt modelId="{2E89F7D0-A98C-4B5B-9F39-394960F154C0}" type="parTrans" cxnId="{E883AD39-AB4D-4F9B-97E1-5733D359A138}">
      <dgm:prSet/>
      <dgm:spPr/>
      <dgm:t>
        <a:bodyPr/>
        <a:lstStyle/>
        <a:p>
          <a:endParaRPr lang="en-US"/>
        </a:p>
      </dgm:t>
    </dgm:pt>
    <dgm:pt modelId="{9C1FA3B3-B37F-4816-980B-F1B5BFFBBA67}" type="sibTrans" cxnId="{E883AD39-AB4D-4F9B-97E1-5733D359A138}">
      <dgm:prSet/>
      <dgm:spPr/>
      <dgm:t>
        <a:bodyPr/>
        <a:lstStyle/>
        <a:p>
          <a:endParaRPr lang="en-US"/>
        </a:p>
      </dgm:t>
    </dgm:pt>
    <dgm:pt modelId="{2242AFAD-39B9-418B-8754-8F7BA122C268}">
      <dgm:prSet/>
      <dgm:spPr/>
      <dgm:t>
        <a:bodyPr/>
        <a:lstStyle/>
        <a:p>
          <a:pPr rtl="0"/>
          <a:r>
            <a:rPr lang="en-US" dirty="0" smtClean="0"/>
            <a:t>Cyclones</a:t>
          </a:r>
          <a:endParaRPr lang="en-US" dirty="0"/>
        </a:p>
      </dgm:t>
    </dgm:pt>
    <dgm:pt modelId="{547DEB4C-363D-47A4-AB0A-3019A22040F1}" type="parTrans" cxnId="{19BFE479-972B-4853-BE8D-E8F893B72EF8}">
      <dgm:prSet/>
      <dgm:spPr/>
      <dgm:t>
        <a:bodyPr/>
        <a:lstStyle/>
        <a:p>
          <a:endParaRPr lang="en-US"/>
        </a:p>
      </dgm:t>
    </dgm:pt>
    <dgm:pt modelId="{AE8534C6-4C15-4010-9EC2-525E8CD0A52A}" type="sibTrans" cxnId="{19BFE479-972B-4853-BE8D-E8F893B72EF8}">
      <dgm:prSet/>
      <dgm:spPr/>
      <dgm:t>
        <a:bodyPr/>
        <a:lstStyle/>
        <a:p>
          <a:endParaRPr lang="en-US"/>
        </a:p>
      </dgm:t>
    </dgm:pt>
    <dgm:pt modelId="{B0BA3463-7FFB-462F-A7DB-38608402667D}">
      <dgm:prSet/>
      <dgm:spPr/>
      <dgm:t>
        <a:bodyPr/>
        <a:lstStyle/>
        <a:p>
          <a:pPr rtl="0"/>
          <a:r>
            <a:rPr lang="en-US" dirty="0" smtClean="0"/>
            <a:t>Floods and Water Damage</a:t>
          </a:r>
          <a:endParaRPr lang="en-US" dirty="0"/>
        </a:p>
      </dgm:t>
    </dgm:pt>
    <dgm:pt modelId="{F146DBCD-0752-486B-A679-A934B2CBC07C}" type="parTrans" cxnId="{27619EE2-E48F-4180-847F-9F5A37AB2860}">
      <dgm:prSet/>
      <dgm:spPr/>
      <dgm:t>
        <a:bodyPr/>
        <a:lstStyle/>
        <a:p>
          <a:endParaRPr lang="en-US"/>
        </a:p>
      </dgm:t>
    </dgm:pt>
    <dgm:pt modelId="{00CB2FDE-3D80-4C08-B16D-8ABA875315D8}" type="sibTrans" cxnId="{27619EE2-E48F-4180-847F-9F5A37AB2860}">
      <dgm:prSet/>
      <dgm:spPr/>
      <dgm:t>
        <a:bodyPr/>
        <a:lstStyle/>
        <a:p>
          <a:endParaRPr lang="en-US"/>
        </a:p>
      </dgm:t>
    </dgm:pt>
    <dgm:pt modelId="{4FD85300-E34C-4E74-848F-701082A1702B}">
      <dgm:prSet/>
      <dgm:spPr/>
      <dgm:t>
        <a:bodyPr/>
        <a:lstStyle/>
        <a:p>
          <a:pPr rtl="0"/>
          <a:r>
            <a:rPr lang="en-US" dirty="0" smtClean="0"/>
            <a:t>Major Data Centers</a:t>
          </a:r>
          <a:endParaRPr lang="en-US" dirty="0"/>
        </a:p>
      </dgm:t>
    </dgm:pt>
    <dgm:pt modelId="{D463A149-68D9-4F31-BA02-807918E73483}" type="parTrans" cxnId="{5EA569E8-CF29-49B3-B373-09165A026361}">
      <dgm:prSet/>
      <dgm:spPr/>
      <dgm:t>
        <a:bodyPr/>
        <a:lstStyle/>
        <a:p>
          <a:endParaRPr lang="en-US"/>
        </a:p>
      </dgm:t>
    </dgm:pt>
    <dgm:pt modelId="{90CE19C9-49C1-434B-8A37-02BB1CC5C83B}" type="sibTrans" cxnId="{5EA569E8-CF29-49B3-B373-09165A026361}">
      <dgm:prSet/>
      <dgm:spPr/>
      <dgm:t>
        <a:bodyPr/>
        <a:lstStyle/>
        <a:p>
          <a:endParaRPr lang="en-US"/>
        </a:p>
      </dgm:t>
    </dgm:pt>
    <dgm:pt modelId="{AEF88752-1561-484D-A82E-1054E496D5E3}" type="pres">
      <dgm:prSet presAssocID="{63B4D81B-319A-402C-A198-CED145F18A48}" presName="cycle" presStyleCnt="0">
        <dgm:presLayoutVars>
          <dgm:chMax val="1"/>
          <dgm:dir/>
          <dgm:animLvl val="ctr"/>
          <dgm:resizeHandles val="exact"/>
        </dgm:presLayoutVars>
      </dgm:prSet>
      <dgm:spPr/>
      <dgm:t>
        <a:bodyPr/>
        <a:lstStyle/>
        <a:p>
          <a:endParaRPr lang="en-US"/>
        </a:p>
      </dgm:t>
    </dgm:pt>
    <dgm:pt modelId="{0A004191-59E7-4702-9B4D-8CB80A8FB4FF}" type="pres">
      <dgm:prSet presAssocID="{B95DA7D2-A767-4D5B-A1A5-55051D8BD69E}" presName="centerShape" presStyleLbl="node0" presStyleIdx="0" presStyleCnt="1"/>
      <dgm:spPr/>
      <dgm:t>
        <a:bodyPr/>
        <a:lstStyle/>
        <a:p>
          <a:endParaRPr lang="en-US"/>
        </a:p>
      </dgm:t>
    </dgm:pt>
    <dgm:pt modelId="{8857767A-7C04-44A6-A5D1-6C41E753F216}" type="pres">
      <dgm:prSet presAssocID="{2E89F7D0-A98C-4B5B-9F39-394960F154C0}" presName="parTrans" presStyleLbl="bgSibTrans2D1" presStyleIdx="0" presStyleCnt="4"/>
      <dgm:spPr/>
      <dgm:t>
        <a:bodyPr/>
        <a:lstStyle/>
        <a:p>
          <a:endParaRPr lang="en-US"/>
        </a:p>
      </dgm:t>
    </dgm:pt>
    <dgm:pt modelId="{1BBACC98-50B5-4640-ABE6-A59161542C17}" type="pres">
      <dgm:prSet presAssocID="{0614B90D-395E-428D-ADAB-8EF2853EE611}" presName="node" presStyleLbl="node1" presStyleIdx="0" presStyleCnt="4">
        <dgm:presLayoutVars>
          <dgm:bulletEnabled val="1"/>
        </dgm:presLayoutVars>
      </dgm:prSet>
      <dgm:spPr/>
      <dgm:t>
        <a:bodyPr/>
        <a:lstStyle/>
        <a:p>
          <a:endParaRPr lang="en-US"/>
        </a:p>
      </dgm:t>
    </dgm:pt>
    <dgm:pt modelId="{5A71F33B-A920-421F-B7C0-4DD5103149DC}" type="pres">
      <dgm:prSet presAssocID="{547DEB4C-363D-47A4-AB0A-3019A22040F1}" presName="parTrans" presStyleLbl="bgSibTrans2D1" presStyleIdx="1" presStyleCnt="4"/>
      <dgm:spPr/>
      <dgm:t>
        <a:bodyPr/>
        <a:lstStyle/>
        <a:p>
          <a:endParaRPr lang="en-US"/>
        </a:p>
      </dgm:t>
    </dgm:pt>
    <dgm:pt modelId="{2367EEEA-7157-4D28-BAAC-A89A7C1E8C76}" type="pres">
      <dgm:prSet presAssocID="{2242AFAD-39B9-418B-8754-8F7BA122C268}" presName="node" presStyleLbl="node1" presStyleIdx="1" presStyleCnt="4">
        <dgm:presLayoutVars>
          <dgm:bulletEnabled val="1"/>
        </dgm:presLayoutVars>
      </dgm:prSet>
      <dgm:spPr/>
      <dgm:t>
        <a:bodyPr/>
        <a:lstStyle/>
        <a:p>
          <a:endParaRPr lang="en-US"/>
        </a:p>
      </dgm:t>
    </dgm:pt>
    <dgm:pt modelId="{7902A43F-5271-4253-8FD6-7D60D62210B8}" type="pres">
      <dgm:prSet presAssocID="{F146DBCD-0752-486B-A679-A934B2CBC07C}" presName="parTrans" presStyleLbl="bgSibTrans2D1" presStyleIdx="2" presStyleCnt="4"/>
      <dgm:spPr/>
      <dgm:t>
        <a:bodyPr/>
        <a:lstStyle/>
        <a:p>
          <a:endParaRPr lang="en-US"/>
        </a:p>
      </dgm:t>
    </dgm:pt>
    <dgm:pt modelId="{09353207-5659-4521-9C76-40B42BC6EBDC}" type="pres">
      <dgm:prSet presAssocID="{B0BA3463-7FFB-462F-A7DB-38608402667D}" presName="node" presStyleLbl="node1" presStyleIdx="2" presStyleCnt="4">
        <dgm:presLayoutVars>
          <dgm:bulletEnabled val="1"/>
        </dgm:presLayoutVars>
      </dgm:prSet>
      <dgm:spPr/>
      <dgm:t>
        <a:bodyPr/>
        <a:lstStyle/>
        <a:p>
          <a:endParaRPr lang="en-US"/>
        </a:p>
      </dgm:t>
    </dgm:pt>
    <dgm:pt modelId="{169291C7-38BB-4861-A17F-E95A2CDD7584}" type="pres">
      <dgm:prSet presAssocID="{D463A149-68D9-4F31-BA02-807918E73483}" presName="parTrans" presStyleLbl="bgSibTrans2D1" presStyleIdx="3" presStyleCnt="4"/>
      <dgm:spPr/>
      <dgm:t>
        <a:bodyPr/>
        <a:lstStyle/>
        <a:p>
          <a:endParaRPr lang="en-US"/>
        </a:p>
      </dgm:t>
    </dgm:pt>
    <dgm:pt modelId="{A34B623B-6022-44C3-9BA3-3672D68E7A3D}" type="pres">
      <dgm:prSet presAssocID="{4FD85300-E34C-4E74-848F-701082A1702B}" presName="node" presStyleLbl="node1" presStyleIdx="3" presStyleCnt="4">
        <dgm:presLayoutVars>
          <dgm:bulletEnabled val="1"/>
        </dgm:presLayoutVars>
      </dgm:prSet>
      <dgm:spPr/>
      <dgm:t>
        <a:bodyPr/>
        <a:lstStyle/>
        <a:p>
          <a:endParaRPr lang="en-US"/>
        </a:p>
      </dgm:t>
    </dgm:pt>
  </dgm:ptLst>
  <dgm:cxnLst>
    <dgm:cxn modelId="{E640E48F-8840-4976-8A94-447CE89F82C3}" type="presOf" srcId="{4FD85300-E34C-4E74-848F-701082A1702B}" destId="{A34B623B-6022-44C3-9BA3-3672D68E7A3D}" srcOrd="0" destOrd="0" presId="urn:microsoft.com/office/officeart/2005/8/layout/radial4"/>
    <dgm:cxn modelId="{AF66A155-DFC8-447E-ADD2-39E893209931}" type="presOf" srcId="{F146DBCD-0752-486B-A679-A934B2CBC07C}" destId="{7902A43F-5271-4253-8FD6-7D60D62210B8}" srcOrd="0" destOrd="0" presId="urn:microsoft.com/office/officeart/2005/8/layout/radial4"/>
    <dgm:cxn modelId="{19BFE479-972B-4853-BE8D-E8F893B72EF8}" srcId="{B95DA7D2-A767-4D5B-A1A5-55051D8BD69E}" destId="{2242AFAD-39B9-418B-8754-8F7BA122C268}" srcOrd="1" destOrd="0" parTransId="{547DEB4C-363D-47A4-AB0A-3019A22040F1}" sibTransId="{AE8534C6-4C15-4010-9EC2-525E8CD0A52A}"/>
    <dgm:cxn modelId="{5C96F287-A72E-4844-8FE7-715DA98B8E70}" type="presOf" srcId="{547DEB4C-363D-47A4-AB0A-3019A22040F1}" destId="{5A71F33B-A920-421F-B7C0-4DD5103149DC}" srcOrd="0" destOrd="0" presId="urn:microsoft.com/office/officeart/2005/8/layout/radial4"/>
    <dgm:cxn modelId="{27619EE2-E48F-4180-847F-9F5A37AB2860}" srcId="{B95DA7D2-A767-4D5B-A1A5-55051D8BD69E}" destId="{B0BA3463-7FFB-462F-A7DB-38608402667D}" srcOrd="2" destOrd="0" parTransId="{F146DBCD-0752-486B-A679-A934B2CBC07C}" sibTransId="{00CB2FDE-3D80-4C08-B16D-8ABA875315D8}"/>
    <dgm:cxn modelId="{6D2C0031-A73F-48A6-883A-FF36C8E5C604}" type="presOf" srcId="{63B4D81B-319A-402C-A198-CED145F18A48}" destId="{AEF88752-1561-484D-A82E-1054E496D5E3}" srcOrd="0" destOrd="0" presId="urn:microsoft.com/office/officeart/2005/8/layout/radial4"/>
    <dgm:cxn modelId="{DA42A928-518B-4322-8037-D85B08A9D190}" type="presOf" srcId="{2242AFAD-39B9-418B-8754-8F7BA122C268}" destId="{2367EEEA-7157-4D28-BAAC-A89A7C1E8C76}" srcOrd="0" destOrd="0" presId="urn:microsoft.com/office/officeart/2005/8/layout/radial4"/>
    <dgm:cxn modelId="{B6AD0C27-4D70-48F8-B210-C5FEFC13F5E4}" srcId="{63B4D81B-319A-402C-A198-CED145F18A48}" destId="{B95DA7D2-A767-4D5B-A1A5-55051D8BD69E}" srcOrd="0" destOrd="0" parTransId="{AFFDAA86-2CC4-4B83-83D3-736A54696EBC}" sibTransId="{F573F408-3BA6-445D-BF01-38861F90E247}"/>
    <dgm:cxn modelId="{E883AD39-AB4D-4F9B-97E1-5733D359A138}" srcId="{B95DA7D2-A767-4D5B-A1A5-55051D8BD69E}" destId="{0614B90D-395E-428D-ADAB-8EF2853EE611}" srcOrd="0" destOrd="0" parTransId="{2E89F7D0-A98C-4B5B-9F39-394960F154C0}" sibTransId="{9C1FA3B3-B37F-4816-980B-F1B5BFFBBA67}"/>
    <dgm:cxn modelId="{5EA569E8-CF29-49B3-B373-09165A026361}" srcId="{B95DA7D2-A767-4D5B-A1A5-55051D8BD69E}" destId="{4FD85300-E34C-4E74-848F-701082A1702B}" srcOrd="3" destOrd="0" parTransId="{D463A149-68D9-4F31-BA02-807918E73483}" sibTransId="{90CE19C9-49C1-434B-8A37-02BB1CC5C83B}"/>
    <dgm:cxn modelId="{1B533429-FB76-4D29-A776-06335C18F760}" type="presOf" srcId="{0614B90D-395E-428D-ADAB-8EF2853EE611}" destId="{1BBACC98-50B5-4640-ABE6-A59161542C17}" srcOrd="0" destOrd="0" presId="urn:microsoft.com/office/officeart/2005/8/layout/radial4"/>
    <dgm:cxn modelId="{68E812F2-B8BF-4327-AAD1-E8890B1C0FCF}" type="presOf" srcId="{B95DA7D2-A767-4D5B-A1A5-55051D8BD69E}" destId="{0A004191-59E7-4702-9B4D-8CB80A8FB4FF}" srcOrd="0" destOrd="0" presId="urn:microsoft.com/office/officeart/2005/8/layout/radial4"/>
    <dgm:cxn modelId="{9233DD6B-102E-451E-A679-0B50247B708E}" type="presOf" srcId="{B0BA3463-7FFB-462F-A7DB-38608402667D}" destId="{09353207-5659-4521-9C76-40B42BC6EBDC}" srcOrd="0" destOrd="0" presId="urn:microsoft.com/office/officeart/2005/8/layout/radial4"/>
    <dgm:cxn modelId="{92090E03-F34A-42E2-AA31-B517367ED28E}" type="presOf" srcId="{D463A149-68D9-4F31-BA02-807918E73483}" destId="{169291C7-38BB-4861-A17F-E95A2CDD7584}" srcOrd="0" destOrd="0" presId="urn:microsoft.com/office/officeart/2005/8/layout/radial4"/>
    <dgm:cxn modelId="{D45277D9-0A13-40F2-A1FE-F30C532622ED}" type="presOf" srcId="{2E89F7D0-A98C-4B5B-9F39-394960F154C0}" destId="{8857767A-7C04-44A6-A5D1-6C41E753F216}" srcOrd="0" destOrd="0" presId="urn:microsoft.com/office/officeart/2005/8/layout/radial4"/>
    <dgm:cxn modelId="{3EFED842-D08F-45D6-AC26-6295B58E549A}" type="presParOf" srcId="{AEF88752-1561-484D-A82E-1054E496D5E3}" destId="{0A004191-59E7-4702-9B4D-8CB80A8FB4FF}" srcOrd="0" destOrd="0" presId="urn:microsoft.com/office/officeart/2005/8/layout/radial4"/>
    <dgm:cxn modelId="{A14894E8-0109-4E86-945E-1A359FC0D633}" type="presParOf" srcId="{AEF88752-1561-484D-A82E-1054E496D5E3}" destId="{8857767A-7C04-44A6-A5D1-6C41E753F216}" srcOrd="1" destOrd="0" presId="urn:microsoft.com/office/officeart/2005/8/layout/radial4"/>
    <dgm:cxn modelId="{8CA359C8-B9C3-4161-A6AB-132158B7706A}" type="presParOf" srcId="{AEF88752-1561-484D-A82E-1054E496D5E3}" destId="{1BBACC98-50B5-4640-ABE6-A59161542C17}" srcOrd="2" destOrd="0" presId="urn:microsoft.com/office/officeart/2005/8/layout/radial4"/>
    <dgm:cxn modelId="{F483C04F-DFCF-4DEF-9AB8-2358D52E5677}" type="presParOf" srcId="{AEF88752-1561-484D-A82E-1054E496D5E3}" destId="{5A71F33B-A920-421F-B7C0-4DD5103149DC}" srcOrd="3" destOrd="0" presId="urn:microsoft.com/office/officeart/2005/8/layout/radial4"/>
    <dgm:cxn modelId="{A79B34E6-C2AB-449B-BFA1-5695612F8085}" type="presParOf" srcId="{AEF88752-1561-484D-A82E-1054E496D5E3}" destId="{2367EEEA-7157-4D28-BAAC-A89A7C1E8C76}" srcOrd="4" destOrd="0" presId="urn:microsoft.com/office/officeart/2005/8/layout/radial4"/>
    <dgm:cxn modelId="{EB6EAF28-9901-4AF2-AFCF-E6DA503E77DF}" type="presParOf" srcId="{AEF88752-1561-484D-A82E-1054E496D5E3}" destId="{7902A43F-5271-4253-8FD6-7D60D62210B8}" srcOrd="5" destOrd="0" presId="urn:microsoft.com/office/officeart/2005/8/layout/radial4"/>
    <dgm:cxn modelId="{DE7FD974-2C63-4AF7-B129-A947F6F9C0CF}" type="presParOf" srcId="{AEF88752-1561-484D-A82E-1054E496D5E3}" destId="{09353207-5659-4521-9C76-40B42BC6EBDC}" srcOrd="6" destOrd="0" presId="urn:microsoft.com/office/officeart/2005/8/layout/radial4"/>
    <dgm:cxn modelId="{31A03809-1404-4854-B370-5C529B730BAF}" type="presParOf" srcId="{AEF88752-1561-484D-A82E-1054E496D5E3}" destId="{169291C7-38BB-4861-A17F-E95A2CDD7584}" srcOrd="7" destOrd="0" presId="urn:microsoft.com/office/officeart/2005/8/layout/radial4"/>
    <dgm:cxn modelId="{3DC7C0DD-0626-4042-AFFF-522552185E8E}" type="presParOf" srcId="{AEF88752-1561-484D-A82E-1054E496D5E3}" destId="{A34B623B-6022-44C3-9BA3-3672D68E7A3D}" srcOrd="8"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3B4D81B-319A-402C-A198-CED145F18A4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B95DA7D2-A767-4D5B-A1A5-55051D8BD69E}">
      <dgm:prSet/>
      <dgm:spPr/>
      <dgm:t>
        <a:bodyPr/>
        <a:lstStyle/>
        <a:p>
          <a:pPr rtl="0"/>
          <a:r>
            <a:rPr lang="en-GB" dirty="0" smtClean="0"/>
            <a:t>Environmental Security</a:t>
          </a:r>
          <a:endParaRPr lang="en-US" dirty="0"/>
        </a:p>
      </dgm:t>
    </dgm:pt>
    <dgm:pt modelId="{AFFDAA86-2CC4-4B83-83D3-736A54696EBC}" type="parTrans" cxnId="{B6AD0C27-4D70-48F8-B210-C5FEFC13F5E4}">
      <dgm:prSet/>
      <dgm:spPr/>
      <dgm:t>
        <a:bodyPr/>
        <a:lstStyle/>
        <a:p>
          <a:endParaRPr lang="en-US"/>
        </a:p>
      </dgm:t>
    </dgm:pt>
    <dgm:pt modelId="{F573F408-3BA6-445D-BF01-38861F90E247}" type="sibTrans" cxnId="{B6AD0C27-4D70-48F8-B210-C5FEFC13F5E4}">
      <dgm:prSet/>
      <dgm:spPr/>
      <dgm:t>
        <a:bodyPr/>
        <a:lstStyle/>
        <a:p>
          <a:endParaRPr lang="en-US"/>
        </a:p>
      </dgm:t>
    </dgm:pt>
    <dgm:pt modelId="{0614B90D-395E-428D-ADAB-8EF2853EE611}">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Fire Safety </a:t>
          </a:r>
          <a:endParaRPr lang="en-US" dirty="0"/>
        </a:p>
      </dgm:t>
    </dgm:pt>
    <dgm:pt modelId="{2E89F7D0-A98C-4B5B-9F39-394960F154C0}" type="parTrans" cxnId="{E883AD39-AB4D-4F9B-97E1-5733D359A138}">
      <dgm:prSet/>
      <dgm:spPr/>
      <dgm:t>
        <a:bodyPr/>
        <a:lstStyle/>
        <a:p>
          <a:endParaRPr lang="en-US"/>
        </a:p>
      </dgm:t>
    </dgm:pt>
    <dgm:pt modelId="{9C1FA3B3-B37F-4816-980B-F1B5BFFBBA67}" type="sibTrans" cxnId="{E883AD39-AB4D-4F9B-97E1-5733D359A138}">
      <dgm:prSet/>
      <dgm:spPr/>
      <dgm:t>
        <a:bodyPr/>
        <a:lstStyle/>
        <a:p>
          <a:endParaRPr lang="en-US"/>
        </a:p>
      </dgm:t>
    </dgm:pt>
    <dgm:pt modelId="{2242AFAD-39B9-418B-8754-8F7BA122C268}">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Cyclones</a:t>
          </a:r>
          <a:endParaRPr lang="en-US" dirty="0"/>
        </a:p>
      </dgm:t>
    </dgm:pt>
    <dgm:pt modelId="{547DEB4C-363D-47A4-AB0A-3019A22040F1}" type="parTrans" cxnId="{19BFE479-972B-4853-BE8D-E8F893B72EF8}">
      <dgm:prSet/>
      <dgm:spPr/>
      <dgm:t>
        <a:bodyPr/>
        <a:lstStyle/>
        <a:p>
          <a:endParaRPr lang="en-US"/>
        </a:p>
      </dgm:t>
    </dgm:pt>
    <dgm:pt modelId="{AE8534C6-4C15-4010-9EC2-525E8CD0A52A}" type="sibTrans" cxnId="{19BFE479-972B-4853-BE8D-E8F893B72EF8}">
      <dgm:prSet/>
      <dgm:spPr/>
      <dgm:t>
        <a:bodyPr/>
        <a:lstStyle/>
        <a:p>
          <a:endParaRPr lang="en-US"/>
        </a:p>
      </dgm:t>
    </dgm:pt>
    <dgm:pt modelId="{B0BA3463-7FFB-462F-A7DB-38608402667D}">
      <dgm:prSet/>
      <dgm:spPr/>
      <dgm:t>
        <a:bodyPr/>
        <a:lstStyle/>
        <a:p>
          <a:pPr rtl="0"/>
          <a:r>
            <a:rPr lang="en-US" dirty="0" smtClean="0"/>
            <a:t>Floods and Water Damage</a:t>
          </a:r>
          <a:endParaRPr lang="en-US" dirty="0"/>
        </a:p>
      </dgm:t>
    </dgm:pt>
    <dgm:pt modelId="{F146DBCD-0752-486B-A679-A934B2CBC07C}" type="parTrans" cxnId="{27619EE2-E48F-4180-847F-9F5A37AB2860}">
      <dgm:prSet/>
      <dgm:spPr/>
      <dgm:t>
        <a:bodyPr/>
        <a:lstStyle/>
        <a:p>
          <a:endParaRPr lang="en-US"/>
        </a:p>
      </dgm:t>
    </dgm:pt>
    <dgm:pt modelId="{00CB2FDE-3D80-4C08-B16D-8ABA875315D8}" type="sibTrans" cxnId="{27619EE2-E48F-4180-847F-9F5A37AB2860}">
      <dgm:prSet/>
      <dgm:spPr/>
      <dgm:t>
        <a:bodyPr/>
        <a:lstStyle/>
        <a:p>
          <a:endParaRPr lang="en-US"/>
        </a:p>
      </dgm:t>
    </dgm:pt>
    <dgm:pt modelId="{4FD85300-E34C-4E74-848F-701082A1702B}">
      <dgm:prSet/>
      <dgm:spPr/>
      <dgm:t>
        <a:bodyPr/>
        <a:lstStyle/>
        <a:p>
          <a:pPr rtl="0"/>
          <a:r>
            <a:rPr lang="en-US" dirty="0" smtClean="0"/>
            <a:t>Major Data Centers</a:t>
          </a:r>
          <a:endParaRPr lang="en-US" dirty="0"/>
        </a:p>
      </dgm:t>
    </dgm:pt>
    <dgm:pt modelId="{D463A149-68D9-4F31-BA02-807918E73483}" type="parTrans" cxnId="{5EA569E8-CF29-49B3-B373-09165A026361}">
      <dgm:prSet/>
      <dgm:spPr/>
      <dgm:t>
        <a:bodyPr/>
        <a:lstStyle/>
        <a:p>
          <a:endParaRPr lang="en-US"/>
        </a:p>
      </dgm:t>
    </dgm:pt>
    <dgm:pt modelId="{90CE19C9-49C1-434B-8A37-02BB1CC5C83B}" type="sibTrans" cxnId="{5EA569E8-CF29-49B3-B373-09165A026361}">
      <dgm:prSet/>
      <dgm:spPr/>
      <dgm:t>
        <a:bodyPr/>
        <a:lstStyle/>
        <a:p>
          <a:endParaRPr lang="en-US"/>
        </a:p>
      </dgm:t>
    </dgm:pt>
    <dgm:pt modelId="{AEF88752-1561-484D-A82E-1054E496D5E3}" type="pres">
      <dgm:prSet presAssocID="{63B4D81B-319A-402C-A198-CED145F18A48}" presName="cycle" presStyleCnt="0">
        <dgm:presLayoutVars>
          <dgm:chMax val="1"/>
          <dgm:dir/>
          <dgm:animLvl val="ctr"/>
          <dgm:resizeHandles val="exact"/>
        </dgm:presLayoutVars>
      </dgm:prSet>
      <dgm:spPr/>
      <dgm:t>
        <a:bodyPr/>
        <a:lstStyle/>
        <a:p>
          <a:endParaRPr lang="en-US"/>
        </a:p>
      </dgm:t>
    </dgm:pt>
    <dgm:pt modelId="{0A004191-59E7-4702-9B4D-8CB80A8FB4FF}" type="pres">
      <dgm:prSet presAssocID="{B95DA7D2-A767-4D5B-A1A5-55051D8BD69E}" presName="centerShape" presStyleLbl="node0" presStyleIdx="0" presStyleCnt="1"/>
      <dgm:spPr/>
      <dgm:t>
        <a:bodyPr/>
        <a:lstStyle/>
        <a:p>
          <a:endParaRPr lang="en-US"/>
        </a:p>
      </dgm:t>
    </dgm:pt>
    <dgm:pt modelId="{8857767A-7C04-44A6-A5D1-6C41E753F216}" type="pres">
      <dgm:prSet presAssocID="{2E89F7D0-A98C-4B5B-9F39-394960F154C0}" presName="parTrans" presStyleLbl="bgSibTrans2D1" presStyleIdx="0" presStyleCnt="4"/>
      <dgm:spPr/>
      <dgm:t>
        <a:bodyPr/>
        <a:lstStyle/>
        <a:p>
          <a:endParaRPr lang="en-US"/>
        </a:p>
      </dgm:t>
    </dgm:pt>
    <dgm:pt modelId="{1BBACC98-50B5-4640-ABE6-A59161542C17}" type="pres">
      <dgm:prSet presAssocID="{0614B90D-395E-428D-ADAB-8EF2853EE611}" presName="node" presStyleLbl="node1" presStyleIdx="0" presStyleCnt="4">
        <dgm:presLayoutVars>
          <dgm:bulletEnabled val="1"/>
        </dgm:presLayoutVars>
      </dgm:prSet>
      <dgm:spPr/>
      <dgm:t>
        <a:bodyPr/>
        <a:lstStyle/>
        <a:p>
          <a:endParaRPr lang="en-US"/>
        </a:p>
      </dgm:t>
    </dgm:pt>
    <dgm:pt modelId="{5A71F33B-A920-421F-B7C0-4DD5103149DC}" type="pres">
      <dgm:prSet presAssocID="{547DEB4C-363D-47A4-AB0A-3019A22040F1}" presName="parTrans" presStyleLbl="bgSibTrans2D1" presStyleIdx="1" presStyleCnt="4"/>
      <dgm:spPr/>
      <dgm:t>
        <a:bodyPr/>
        <a:lstStyle/>
        <a:p>
          <a:endParaRPr lang="en-US"/>
        </a:p>
      </dgm:t>
    </dgm:pt>
    <dgm:pt modelId="{2367EEEA-7157-4D28-BAAC-A89A7C1E8C76}" type="pres">
      <dgm:prSet presAssocID="{2242AFAD-39B9-418B-8754-8F7BA122C268}" presName="node" presStyleLbl="node1" presStyleIdx="1" presStyleCnt="4">
        <dgm:presLayoutVars>
          <dgm:bulletEnabled val="1"/>
        </dgm:presLayoutVars>
      </dgm:prSet>
      <dgm:spPr/>
      <dgm:t>
        <a:bodyPr/>
        <a:lstStyle/>
        <a:p>
          <a:endParaRPr lang="en-US"/>
        </a:p>
      </dgm:t>
    </dgm:pt>
    <dgm:pt modelId="{7902A43F-5271-4253-8FD6-7D60D62210B8}" type="pres">
      <dgm:prSet presAssocID="{F146DBCD-0752-486B-A679-A934B2CBC07C}" presName="parTrans" presStyleLbl="bgSibTrans2D1" presStyleIdx="2" presStyleCnt="4"/>
      <dgm:spPr/>
      <dgm:t>
        <a:bodyPr/>
        <a:lstStyle/>
        <a:p>
          <a:endParaRPr lang="en-US"/>
        </a:p>
      </dgm:t>
    </dgm:pt>
    <dgm:pt modelId="{09353207-5659-4521-9C76-40B42BC6EBDC}" type="pres">
      <dgm:prSet presAssocID="{B0BA3463-7FFB-462F-A7DB-38608402667D}" presName="node" presStyleLbl="node1" presStyleIdx="2" presStyleCnt="4">
        <dgm:presLayoutVars>
          <dgm:bulletEnabled val="1"/>
        </dgm:presLayoutVars>
      </dgm:prSet>
      <dgm:spPr/>
      <dgm:t>
        <a:bodyPr/>
        <a:lstStyle/>
        <a:p>
          <a:endParaRPr lang="en-US"/>
        </a:p>
      </dgm:t>
    </dgm:pt>
    <dgm:pt modelId="{169291C7-38BB-4861-A17F-E95A2CDD7584}" type="pres">
      <dgm:prSet presAssocID="{D463A149-68D9-4F31-BA02-807918E73483}" presName="parTrans" presStyleLbl="bgSibTrans2D1" presStyleIdx="3" presStyleCnt="4"/>
      <dgm:spPr/>
      <dgm:t>
        <a:bodyPr/>
        <a:lstStyle/>
        <a:p>
          <a:endParaRPr lang="en-US"/>
        </a:p>
      </dgm:t>
    </dgm:pt>
    <dgm:pt modelId="{A34B623B-6022-44C3-9BA3-3672D68E7A3D}" type="pres">
      <dgm:prSet presAssocID="{4FD85300-E34C-4E74-848F-701082A1702B}" presName="node" presStyleLbl="node1" presStyleIdx="3" presStyleCnt="4">
        <dgm:presLayoutVars>
          <dgm:bulletEnabled val="1"/>
        </dgm:presLayoutVars>
      </dgm:prSet>
      <dgm:spPr/>
      <dgm:t>
        <a:bodyPr/>
        <a:lstStyle/>
        <a:p>
          <a:endParaRPr lang="en-US"/>
        </a:p>
      </dgm:t>
    </dgm:pt>
  </dgm:ptLst>
  <dgm:cxnLst>
    <dgm:cxn modelId="{A8411273-6211-462C-9BAA-59FEAB54259E}" type="presOf" srcId="{63B4D81B-319A-402C-A198-CED145F18A48}" destId="{AEF88752-1561-484D-A82E-1054E496D5E3}" srcOrd="0" destOrd="0" presId="urn:microsoft.com/office/officeart/2005/8/layout/radial4"/>
    <dgm:cxn modelId="{3E809DB1-76BD-44B8-9BF8-310D8ADE20D2}" type="presOf" srcId="{2242AFAD-39B9-418B-8754-8F7BA122C268}" destId="{2367EEEA-7157-4D28-BAAC-A89A7C1E8C76}" srcOrd="0" destOrd="0" presId="urn:microsoft.com/office/officeart/2005/8/layout/radial4"/>
    <dgm:cxn modelId="{19BFE479-972B-4853-BE8D-E8F893B72EF8}" srcId="{B95DA7D2-A767-4D5B-A1A5-55051D8BD69E}" destId="{2242AFAD-39B9-418B-8754-8F7BA122C268}" srcOrd="1" destOrd="0" parTransId="{547DEB4C-363D-47A4-AB0A-3019A22040F1}" sibTransId="{AE8534C6-4C15-4010-9EC2-525E8CD0A52A}"/>
    <dgm:cxn modelId="{FB565F4E-7F9E-49B2-AD74-7F6CD19503F7}" type="presOf" srcId="{4FD85300-E34C-4E74-848F-701082A1702B}" destId="{A34B623B-6022-44C3-9BA3-3672D68E7A3D}" srcOrd="0" destOrd="0" presId="urn:microsoft.com/office/officeart/2005/8/layout/radial4"/>
    <dgm:cxn modelId="{FCC1E8DA-501D-438E-981B-CF0865C8F286}" type="presOf" srcId="{B95DA7D2-A767-4D5B-A1A5-55051D8BD69E}" destId="{0A004191-59E7-4702-9B4D-8CB80A8FB4FF}" srcOrd="0" destOrd="0" presId="urn:microsoft.com/office/officeart/2005/8/layout/radial4"/>
    <dgm:cxn modelId="{637F0EF0-8DE4-478A-BCBE-925AE6E0868E}" type="presOf" srcId="{B0BA3463-7FFB-462F-A7DB-38608402667D}" destId="{09353207-5659-4521-9C76-40B42BC6EBDC}" srcOrd="0" destOrd="0" presId="urn:microsoft.com/office/officeart/2005/8/layout/radial4"/>
    <dgm:cxn modelId="{27619EE2-E48F-4180-847F-9F5A37AB2860}" srcId="{B95DA7D2-A767-4D5B-A1A5-55051D8BD69E}" destId="{B0BA3463-7FFB-462F-A7DB-38608402667D}" srcOrd="2" destOrd="0" parTransId="{F146DBCD-0752-486B-A679-A934B2CBC07C}" sibTransId="{00CB2FDE-3D80-4C08-B16D-8ABA875315D8}"/>
    <dgm:cxn modelId="{D2F3D196-2CEF-403A-B62C-6D39444A4B4C}" type="presOf" srcId="{547DEB4C-363D-47A4-AB0A-3019A22040F1}" destId="{5A71F33B-A920-421F-B7C0-4DD5103149DC}" srcOrd="0" destOrd="0" presId="urn:microsoft.com/office/officeart/2005/8/layout/radial4"/>
    <dgm:cxn modelId="{EA05B09C-4D3C-4E6C-B4A6-96D916DB71A4}" type="presOf" srcId="{D463A149-68D9-4F31-BA02-807918E73483}" destId="{169291C7-38BB-4861-A17F-E95A2CDD7584}" srcOrd="0" destOrd="0" presId="urn:microsoft.com/office/officeart/2005/8/layout/radial4"/>
    <dgm:cxn modelId="{5A29B30D-E200-4BC9-A5B9-C503E1176D54}" type="presOf" srcId="{2E89F7D0-A98C-4B5B-9F39-394960F154C0}" destId="{8857767A-7C04-44A6-A5D1-6C41E753F216}" srcOrd="0" destOrd="0" presId="urn:microsoft.com/office/officeart/2005/8/layout/radial4"/>
    <dgm:cxn modelId="{B6AD0C27-4D70-48F8-B210-C5FEFC13F5E4}" srcId="{63B4D81B-319A-402C-A198-CED145F18A48}" destId="{B95DA7D2-A767-4D5B-A1A5-55051D8BD69E}" srcOrd="0" destOrd="0" parTransId="{AFFDAA86-2CC4-4B83-83D3-736A54696EBC}" sibTransId="{F573F408-3BA6-445D-BF01-38861F90E247}"/>
    <dgm:cxn modelId="{E883AD39-AB4D-4F9B-97E1-5733D359A138}" srcId="{B95DA7D2-A767-4D5B-A1A5-55051D8BD69E}" destId="{0614B90D-395E-428D-ADAB-8EF2853EE611}" srcOrd="0" destOrd="0" parTransId="{2E89F7D0-A98C-4B5B-9F39-394960F154C0}" sibTransId="{9C1FA3B3-B37F-4816-980B-F1B5BFFBBA67}"/>
    <dgm:cxn modelId="{5EA569E8-CF29-49B3-B373-09165A026361}" srcId="{B95DA7D2-A767-4D5B-A1A5-55051D8BD69E}" destId="{4FD85300-E34C-4E74-848F-701082A1702B}" srcOrd="3" destOrd="0" parTransId="{D463A149-68D9-4F31-BA02-807918E73483}" sibTransId="{90CE19C9-49C1-434B-8A37-02BB1CC5C83B}"/>
    <dgm:cxn modelId="{8589BA57-B7D9-424D-AFC3-D316FB40B394}" type="presOf" srcId="{0614B90D-395E-428D-ADAB-8EF2853EE611}" destId="{1BBACC98-50B5-4640-ABE6-A59161542C17}" srcOrd="0" destOrd="0" presId="urn:microsoft.com/office/officeart/2005/8/layout/radial4"/>
    <dgm:cxn modelId="{94BCDE52-8F1B-42C2-AC23-590C9EC81B55}" type="presOf" srcId="{F146DBCD-0752-486B-A679-A934B2CBC07C}" destId="{7902A43F-5271-4253-8FD6-7D60D62210B8}" srcOrd="0" destOrd="0" presId="urn:microsoft.com/office/officeart/2005/8/layout/radial4"/>
    <dgm:cxn modelId="{49CDF2EF-8370-4337-B2E9-32DD37DC4426}" type="presParOf" srcId="{AEF88752-1561-484D-A82E-1054E496D5E3}" destId="{0A004191-59E7-4702-9B4D-8CB80A8FB4FF}" srcOrd="0" destOrd="0" presId="urn:microsoft.com/office/officeart/2005/8/layout/radial4"/>
    <dgm:cxn modelId="{950F4F29-2482-4E5A-A3A2-B86676F71712}" type="presParOf" srcId="{AEF88752-1561-484D-A82E-1054E496D5E3}" destId="{8857767A-7C04-44A6-A5D1-6C41E753F216}" srcOrd="1" destOrd="0" presId="urn:microsoft.com/office/officeart/2005/8/layout/radial4"/>
    <dgm:cxn modelId="{9E5F9AD9-8FD2-45DB-B7C0-111D5940A75B}" type="presParOf" srcId="{AEF88752-1561-484D-A82E-1054E496D5E3}" destId="{1BBACC98-50B5-4640-ABE6-A59161542C17}" srcOrd="2" destOrd="0" presId="urn:microsoft.com/office/officeart/2005/8/layout/radial4"/>
    <dgm:cxn modelId="{7E50B76B-6307-421D-A55C-D967CA8AEB14}" type="presParOf" srcId="{AEF88752-1561-484D-A82E-1054E496D5E3}" destId="{5A71F33B-A920-421F-B7C0-4DD5103149DC}" srcOrd="3" destOrd="0" presId="urn:microsoft.com/office/officeart/2005/8/layout/radial4"/>
    <dgm:cxn modelId="{00512F8A-1F96-431A-8E0F-039BEF5C0606}" type="presParOf" srcId="{AEF88752-1561-484D-A82E-1054E496D5E3}" destId="{2367EEEA-7157-4D28-BAAC-A89A7C1E8C76}" srcOrd="4" destOrd="0" presId="urn:microsoft.com/office/officeart/2005/8/layout/radial4"/>
    <dgm:cxn modelId="{2F22AA14-D182-42BA-8CFE-E9D910417C32}" type="presParOf" srcId="{AEF88752-1561-484D-A82E-1054E496D5E3}" destId="{7902A43F-5271-4253-8FD6-7D60D62210B8}" srcOrd="5" destOrd="0" presId="urn:microsoft.com/office/officeart/2005/8/layout/radial4"/>
    <dgm:cxn modelId="{2B79BA62-A375-4F56-ACD1-3085908496D0}" type="presParOf" srcId="{AEF88752-1561-484D-A82E-1054E496D5E3}" destId="{09353207-5659-4521-9C76-40B42BC6EBDC}" srcOrd="6" destOrd="0" presId="urn:microsoft.com/office/officeart/2005/8/layout/radial4"/>
    <dgm:cxn modelId="{5CB2B619-214A-4798-9EBD-1F1C5496AE80}" type="presParOf" srcId="{AEF88752-1561-484D-A82E-1054E496D5E3}" destId="{169291C7-38BB-4861-A17F-E95A2CDD7584}" srcOrd="7" destOrd="0" presId="urn:microsoft.com/office/officeart/2005/8/layout/radial4"/>
    <dgm:cxn modelId="{EB2C6F38-3BCA-4B24-87B6-4B412BCF2645}" type="presParOf" srcId="{AEF88752-1561-484D-A82E-1054E496D5E3}" destId="{A34B623B-6022-44C3-9BA3-3672D68E7A3D}" srcOrd="8"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3B4D81B-319A-402C-A198-CED145F18A4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B95DA7D2-A767-4D5B-A1A5-55051D8BD69E}">
      <dgm:prSet/>
      <dgm:spPr/>
      <dgm:t>
        <a:bodyPr/>
        <a:lstStyle/>
        <a:p>
          <a:pPr rtl="0"/>
          <a:r>
            <a:rPr lang="en-GB" dirty="0" smtClean="0"/>
            <a:t>Environmental Security</a:t>
          </a:r>
          <a:endParaRPr lang="en-US" dirty="0"/>
        </a:p>
      </dgm:t>
    </dgm:pt>
    <dgm:pt modelId="{AFFDAA86-2CC4-4B83-83D3-736A54696EBC}" type="parTrans" cxnId="{B6AD0C27-4D70-48F8-B210-C5FEFC13F5E4}">
      <dgm:prSet/>
      <dgm:spPr/>
      <dgm:t>
        <a:bodyPr/>
        <a:lstStyle/>
        <a:p>
          <a:endParaRPr lang="en-US"/>
        </a:p>
      </dgm:t>
    </dgm:pt>
    <dgm:pt modelId="{F573F408-3BA6-445D-BF01-38861F90E247}" type="sibTrans" cxnId="{B6AD0C27-4D70-48F8-B210-C5FEFC13F5E4}">
      <dgm:prSet/>
      <dgm:spPr/>
      <dgm:t>
        <a:bodyPr/>
        <a:lstStyle/>
        <a:p>
          <a:endParaRPr lang="en-US"/>
        </a:p>
      </dgm:t>
    </dgm:pt>
    <dgm:pt modelId="{0614B90D-395E-428D-ADAB-8EF2853EE611}">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Fire Safety </a:t>
          </a:r>
          <a:endParaRPr lang="en-US" dirty="0"/>
        </a:p>
      </dgm:t>
    </dgm:pt>
    <dgm:pt modelId="{2E89F7D0-A98C-4B5B-9F39-394960F154C0}" type="parTrans" cxnId="{E883AD39-AB4D-4F9B-97E1-5733D359A138}">
      <dgm:prSet/>
      <dgm:spPr/>
      <dgm:t>
        <a:bodyPr/>
        <a:lstStyle/>
        <a:p>
          <a:endParaRPr lang="en-US"/>
        </a:p>
      </dgm:t>
    </dgm:pt>
    <dgm:pt modelId="{9C1FA3B3-B37F-4816-980B-F1B5BFFBBA67}" type="sibTrans" cxnId="{E883AD39-AB4D-4F9B-97E1-5733D359A138}">
      <dgm:prSet/>
      <dgm:spPr/>
      <dgm:t>
        <a:bodyPr/>
        <a:lstStyle/>
        <a:p>
          <a:endParaRPr lang="en-US"/>
        </a:p>
      </dgm:t>
    </dgm:pt>
    <dgm:pt modelId="{2242AFAD-39B9-418B-8754-8F7BA122C268}">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Cyclones</a:t>
          </a:r>
          <a:endParaRPr lang="en-US" dirty="0"/>
        </a:p>
      </dgm:t>
    </dgm:pt>
    <dgm:pt modelId="{547DEB4C-363D-47A4-AB0A-3019A22040F1}" type="parTrans" cxnId="{19BFE479-972B-4853-BE8D-E8F893B72EF8}">
      <dgm:prSet/>
      <dgm:spPr/>
      <dgm:t>
        <a:bodyPr/>
        <a:lstStyle/>
        <a:p>
          <a:endParaRPr lang="en-US"/>
        </a:p>
      </dgm:t>
    </dgm:pt>
    <dgm:pt modelId="{AE8534C6-4C15-4010-9EC2-525E8CD0A52A}" type="sibTrans" cxnId="{19BFE479-972B-4853-BE8D-E8F893B72EF8}">
      <dgm:prSet/>
      <dgm:spPr/>
      <dgm:t>
        <a:bodyPr/>
        <a:lstStyle/>
        <a:p>
          <a:endParaRPr lang="en-US"/>
        </a:p>
      </dgm:t>
    </dgm:pt>
    <dgm:pt modelId="{B0BA3463-7FFB-462F-A7DB-38608402667D}">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Floods and Water Damage</a:t>
          </a:r>
          <a:endParaRPr lang="en-US" dirty="0"/>
        </a:p>
      </dgm:t>
    </dgm:pt>
    <dgm:pt modelId="{F146DBCD-0752-486B-A679-A934B2CBC07C}" type="parTrans" cxnId="{27619EE2-E48F-4180-847F-9F5A37AB2860}">
      <dgm:prSet/>
      <dgm:spPr/>
      <dgm:t>
        <a:bodyPr/>
        <a:lstStyle/>
        <a:p>
          <a:endParaRPr lang="en-US"/>
        </a:p>
      </dgm:t>
    </dgm:pt>
    <dgm:pt modelId="{00CB2FDE-3D80-4C08-B16D-8ABA875315D8}" type="sibTrans" cxnId="{27619EE2-E48F-4180-847F-9F5A37AB2860}">
      <dgm:prSet/>
      <dgm:spPr/>
      <dgm:t>
        <a:bodyPr/>
        <a:lstStyle/>
        <a:p>
          <a:endParaRPr lang="en-US"/>
        </a:p>
      </dgm:t>
    </dgm:pt>
    <dgm:pt modelId="{4FD85300-E34C-4E74-848F-701082A1702B}">
      <dgm:prSet/>
      <dgm:spPr/>
      <dgm:t>
        <a:bodyPr/>
        <a:lstStyle/>
        <a:p>
          <a:pPr rtl="0"/>
          <a:r>
            <a:rPr lang="en-US" dirty="0" smtClean="0"/>
            <a:t>Major Data Centers</a:t>
          </a:r>
          <a:endParaRPr lang="en-US" dirty="0"/>
        </a:p>
      </dgm:t>
    </dgm:pt>
    <dgm:pt modelId="{D463A149-68D9-4F31-BA02-807918E73483}" type="parTrans" cxnId="{5EA569E8-CF29-49B3-B373-09165A026361}">
      <dgm:prSet/>
      <dgm:spPr/>
      <dgm:t>
        <a:bodyPr/>
        <a:lstStyle/>
        <a:p>
          <a:endParaRPr lang="en-US"/>
        </a:p>
      </dgm:t>
    </dgm:pt>
    <dgm:pt modelId="{90CE19C9-49C1-434B-8A37-02BB1CC5C83B}" type="sibTrans" cxnId="{5EA569E8-CF29-49B3-B373-09165A026361}">
      <dgm:prSet/>
      <dgm:spPr/>
      <dgm:t>
        <a:bodyPr/>
        <a:lstStyle/>
        <a:p>
          <a:endParaRPr lang="en-US"/>
        </a:p>
      </dgm:t>
    </dgm:pt>
    <dgm:pt modelId="{AEF88752-1561-484D-A82E-1054E496D5E3}" type="pres">
      <dgm:prSet presAssocID="{63B4D81B-319A-402C-A198-CED145F18A48}" presName="cycle" presStyleCnt="0">
        <dgm:presLayoutVars>
          <dgm:chMax val="1"/>
          <dgm:dir/>
          <dgm:animLvl val="ctr"/>
          <dgm:resizeHandles val="exact"/>
        </dgm:presLayoutVars>
      </dgm:prSet>
      <dgm:spPr/>
      <dgm:t>
        <a:bodyPr/>
        <a:lstStyle/>
        <a:p>
          <a:endParaRPr lang="en-US"/>
        </a:p>
      </dgm:t>
    </dgm:pt>
    <dgm:pt modelId="{0A004191-59E7-4702-9B4D-8CB80A8FB4FF}" type="pres">
      <dgm:prSet presAssocID="{B95DA7D2-A767-4D5B-A1A5-55051D8BD69E}" presName="centerShape" presStyleLbl="node0" presStyleIdx="0" presStyleCnt="1"/>
      <dgm:spPr/>
      <dgm:t>
        <a:bodyPr/>
        <a:lstStyle/>
        <a:p>
          <a:endParaRPr lang="en-US"/>
        </a:p>
      </dgm:t>
    </dgm:pt>
    <dgm:pt modelId="{8857767A-7C04-44A6-A5D1-6C41E753F216}" type="pres">
      <dgm:prSet presAssocID="{2E89F7D0-A98C-4B5B-9F39-394960F154C0}" presName="parTrans" presStyleLbl="bgSibTrans2D1" presStyleIdx="0" presStyleCnt="4"/>
      <dgm:spPr/>
      <dgm:t>
        <a:bodyPr/>
        <a:lstStyle/>
        <a:p>
          <a:endParaRPr lang="en-US"/>
        </a:p>
      </dgm:t>
    </dgm:pt>
    <dgm:pt modelId="{1BBACC98-50B5-4640-ABE6-A59161542C17}" type="pres">
      <dgm:prSet presAssocID="{0614B90D-395E-428D-ADAB-8EF2853EE611}" presName="node" presStyleLbl="node1" presStyleIdx="0" presStyleCnt="4">
        <dgm:presLayoutVars>
          <dgm:bulletEnabled val="1"/>
        </dgm:presLayoutVars>
      </dgm:prSet>
      <dgm:spPr/>
      <dgm:t>
        <a:bodyPr/>
        <a:lstStyle/>
        <a:p>
          <a:endParaRPr lang="en-US"/>
        </a:p>
      </dgm:t>
    </dgm:pt>
    <dgm:pt modelId="{5A71F33B-A920-421F-B7C0-4DD5103149DC}" type="pres">
      <dgm:prSet presAssocID="{547DEB4C-363D-47A4-AB0A-3019A22040F1}" presName="parTrans" presStyleLbl="bgSibTrans2D1" presStyleIdx="1" presStyleCnt="4"/>
      <dgm:spPr/>
      <dgm:t>
        <a:bodyPr/>
        <a:lstStyle/>
        <a:p>
          <a:endParaRPr lang="en-US"/>
        </a:p>
      </dgm:t>
    </dgm:pt>
    <dgm:pt modelId="{2367EEEA-7157-4D28-BAAC-A89A7C1E8C76}" type="pres">
      <dgm:prSet presAssocID="{2242AFAD-39B9-418B-8754-8F7BA122C268}" presName="node" presStyleLbl="node1" presStyleIdx="1" presStyleCnt="4">
        <dgm:presLayoutVars>
          <dgm:bulletEnabled val="1"/>
        </dgm:presLayoutVars>
      </dgm:prSet>
      <dgm:spPr/>
      <dgm:t>
        <a:bodyPr/>
        <a:lstStyle/>
        <a:p>
          <a:endParaRPr lang="en-US"/>
        </a:p>
      </dgm:t>
    </dgm:pt>
    <dgm:pt modelId="{7902A43F-5271-4253-8FD6-7D60D62210B8}" type="pres">
      <dgm:prSet presAssocID="{F146DBCD-0752-486B-A679-A934B2CBC07C}" presName="parTrans" presStyleLbl="bgSibTrans2D1" presStyleIdx="2" presStyleCnt="4"/>
      <dgm:spPr/>
      <dgm:t>
        <a:bodyPr/>
        <a:lstStyle/>
        <a:p>
          <a:endParaRPr lang="en-US"/>
        </a:p>
      </dgm:t>
    </dgm:pt>
    <dgm:pt modelId="{09353207-5659-4521-9C76-40B42BC6EBDC}" type="pres">
      <dgm:prSet presAssocID="{B0BA3463-7FFB-462F-A7DB-38608402667D}" presName="node" presStyleLbl="node1" presStyleIdx="2" presStyleCnt="4">
        <dgm:presLayoutVars>
          <dgm:bulletEnabled val="1"/>
        </dgm:presLayoutVars>
      </dgm:prSet>
      <dgm:spPr/>
      <dgm:t>
        <a:bodyPr/>
        <a:lstStyle/>
        <a:p>
          <a:endParaRPr lang="en-US"/>
        </a:p>
      </dgm:t>
    </dgm:pt>
    <dgm:pt modelId="{169291C7-38BB-4861-A17F-E95A2CDD7584}" type="pres">
      <dgm:prSet presAssocID="{D463A149-68D9-4F31-BA02-807918E73483}" presName="parTrans" presStyleLbl="bgSibTrans2D1" presStyleIdx="3" presStyleCnt="4"/>
      <dgm:spPr/>
      <dgm:t>
        <a:bodyPr/>
        <a:lstStyle/>
        <a:p>
          <a:endParaRPr lang="en-US"/>
        </a:p>
      </dgm:t>
    </dgm:pt>
    <dgm:pt modelId="{A34B623B-6022-44C3-9BA3-3672D68E7A3D}" type="pres">
      <dgm:prSet presAssocID="{4FD85300-E34C-4E74-848F-701082A1702B}" presName="node" presStyleLbl="node1" presStyleIdx="3" presStyleCnt="4">
        <dgm:presLayoutVars>
          <dgm:bulletEnabled val="1"/>
        </dgm:presLayoutVars>
      </dgm:prSet>
      <dgm:spPr/>
      <dgm:t>
        <a:bodyPr/>
        <a:lstStyle/>
        <a:p>
          <a:endParaRPr lang="en-US"/>
        </a:p>
      </dgm:t>
    </dgm:pt>
  </dgm:ptLst>
  <dgm:cxnLst>
    <dgm:cxn modelId="{CB1C1F28-8F79-4146-93B2-19FFFCB930EB}" type="presOf" srcId="{2242AFAD-39B9-418B-8754-8F7BA122C268}" destId="{2367EEEA-7157-4D28-BAAC-A89A7C1E8C76}" srcOrd="0" destOrd="0" presId="urn:microsoft.com/office/officeart/2005/8/layout/radial4"/>
    <dgm:cxn modelId="{19BFE479-972B-4853-BE8D-E8F893B72EF8}" srcId="{B95DA7D2-A767-4D5B-A1A5-55051D8BD69E}" destId="{2242AFAD-39B9-418B-8754-8F7BA122C268}" srcOrd="1" destOrd="0" parTransId="{547DEB4C-363D-47A4-AB0A-3019A22040F1}" sibTransId="{AE8534C6-4C15-4010-9EC2-525E8CD0A52A}"/>
    <dgm:cxn modelId="{27619EE2-E48F-4180-847F-9F5A37AB2860}" srcId="{B95DA7D2-A767-4D5B-A1A5-55051D8BD69E}" destId="{B0BA3463-7FFB-462F-A7DB-38608402667D}" srcOrd="2" destOrd="0" parTransId="{F146DBCD-0752-486B-A679-A934B2CBC07C}" sibTransId="{00CB2FDE-3D80-4C08-B16D-8ABA875315D8}"/>
    <dgm:cxn modelId="{4E14DEA1-F24D-445A-A9D2-77D785F2408E}" type="presOf" srcId="{F146DBCD-0752-486B-A679-A934B2CBC07C}" destId="{7902A43F-5271-4253-8FD6-7D60D62210B8}" srcOrd="0" destOrd="0" presId="urn:microsoft.com/office/officeart/2005/8/layout/radial4"/>
    <dgm:cxn modelId="{2C906A53-B647-4CCB-B164-F82E8B395D39}" type="presOf" srcId="{4FD85300-E34C-4E74-848F-701082A1702B}" destId="{A34B623B-6022-44C3-9BA3-3672D68E7A3D}" srcOrd="0" destOrd="0" presId="urn:microsoft.com/office/officeart/2005/8/layout/radial4"/>
    <dgm:cxn modelId="{84C16039-19A2-4B83-A78F-69151EC4FC64}" type="presOf" srcId="{0614B90D-395E-428D-ADAB-8EF2853EE611}" destId="{1BBACC98-50B5-4640-ABE6-A59161542C17}" srcOrd="0" destOrd="0" presId="urn:microsoft.com/office/officeart/2005/8/layout/radial4"/>
    <dgm:cxn modelId="{B6D857E6-8D02-4ED2-B2CD-CA8CA7AD2724}" type="presOf" srcId="{B95DA7D2-A767-4D5B-A1A5-55051D8BD69E}" destId="{0A004191-59E7-4702-9B4D-8CB80A8FB4FF}" srcOrd="0" destOrd="0" presId="urn:microsoft.com/office/officeart/2005/8/layout/radial4"/>
    <dgm:cxn modelId="{B6AD0C27-4D70-48F8-B210-C5FEFC13F5E4}" srcId="{63B4D81B-319A-402C-A198-CED145F18A48}" destId="{B95DA7D2-A767-4D5B-A1A5-55051D8BD69E}" srcOrd="0" destOrd="0" parTransId="{AFFDAA86-2CC4-4B83-83D3-736A54696EBC}" sibTransId="{F573F408-3BA6-445D-BF01-38861F90E247}"/>
    <dgm:cxn modelId="{DCD7F51E-6EAF-4F1B-A522-CEF5B3493EEB}" type="presOf" srcId="{D463A149-68D9-4F31-BA02-807918E73483}" destId="{169291C7-38BB-4861-A17F-E95A2CDD7584}" srcOrd="0" destOrd="0" presId="urn:microsoft.com/office/officeart/2005/8/layout/radial4"/>
    <dgm:cxn modelId="{E883AD39-AB4D-4F9B-97E1-5733D359A138}" srcId="{B95DA7D2-A767-4D5B-A1A5-55051D8BD69E}" destId="{0614B90D-395E-428D-ADAB-8EF2853EE611}" srcOrd="0" destOrd="0" parTransId="{2E89F7D0-A98C-4B5B-9F39-394960F154C0}" sibTransId="{9C1FA3B3-B37F-4816-980B-F1B5BFFBBA67}"/>
    <dgm:cxn modelId="{69B944BC-FE1F-4F06-AE04-47E2750FC2B2}" type="presOf" srcId="{63B4D81B-319A-402C-A198-CED145F18A48}" destId="{AEF88752-1561-484D-A82E-1054E496D5E3}" srcOrd="0" destOrd="0" presId="urn:microsoft.com/office/officeart/2005/8/layout/radial4"/>
    <dgm:cxn modelId="{5EA569E8-CF29-49B3-B373-09165A026361}" srcId="{B95DA7D2-A767-4D5B-A1A5-55051D8BD69E}" destId="{4FD85300-E34C-4E74-848F-701082A1702B}" srcOrd="3" destOrd="0" parTransId="{D463A149-68D9-4F31-BA02-807918E73483}" sibTransId="{90CE19C9-49C1-434B-8A37-02BB1CC5C83B}"/>
    <dgm:cxn modelId="{88FF3BAF-F4D7-4C6D-AA4B-F1DB505E9966}" type="presOf" srcId="{547DEB4C-363D-47A4-AB0A-3019A22040F1}" destId="{5A71F33B-A920-421F-B7C0-4DD5103149DC}" srcOrd="0" destOrd="0" presId="urn:microsoft.com/office/officeart/2005/8/layout/radial4"/>
    <dgm:cxn modelId="{1DE6EC5C-A9BF-4675-8443-0EA955533E2C}" type="presOf" srcId="{2E89F7D0-A98C-4B5B-9F39-394960F154C0}" destId="{8857767A-7C04-44A6-A5D1-6C41E753F216}" srcOrd="0" destOrd="0" presId="urn:microsoft.com/office/officeart/2005/8/layout/radial4"/>
    <dgm:cxn modelId="{7D1CB8A6-3979-48D1-9804-0146B8F67B9E}" type="presOf" srcId="{B0BA3463-7FFB-462F-A7DB-38608402667D}" destId="{09353207-5659-4521-9C76-40B42BC6EBDC}" srcOrd="0" destOrd="0" presId="urn:microsoft.com/office/officeart/2005/8/layout/radial4"/>
    <dgm:cxn modelId="{0F5A1187-0169-4D07-BCD6-7FC4755DF53E}" type="presParOf" srcId="{AEF88752-1561-484D-A82E-1054E496D5E3}" destId="{0A004191-59E7-4702-9B4D-8CB80A8FB4FF}" srcOrd="0" destOrd="0" presId="urn:microsoft.com/office/officeart/2005/8/layout/radial4"/>
    <dgm:cxn modelId="{6E193301-5275-45DB-BF21-149668B5A41F}" type="presParOf" srcId="{AEF88752-1561-484D-A82E-1054E496D5E3}" destId="{8857767A-7C04-44A6-A5D1-6C41E753F216}" srcOrd="1" destOrd="0" presId="urn:microsoft.com/office/officeart/2005/8/layout/radial4"/>
    <dgm:cxn modelId="{5D5A0B75-6B13-4A1D-B7E0-C1C1CFE91B96}" type="presParOf" srcId="{AEF88752-1561-484D-A82E-1054E496D5E3}" destId="{1BBACC98-50B5-4640-ABE6-A59161542C17}" srcOrd="2" destOrd="0" presId="urn:microsoft.com/office/officeart/2005/8/layout/radial4"/>
    <dgm:cxn modelId="{208D978F-1C0B-4D1D-8258-4D894B254168}" type="presParOf" srcId="{AEF88752-1561-484D-A82E-1054E496D5E3}" destId="{5A71F33B-A920-421F-B7C0-4DD5103149DC}" srcOrd="3" destOrd="0" presId="urn:microsoft.com/office/officeart/2005/8/layout/radial4"/>
    <dgm:cxn modelId="{5A6619E8-727F-4EAB-BCB1-B5198079F2A2}" type="presParOf" srcId="{AEF88752-1561-484D-A82E-1054E496D5E3}" destId="{2367EEEA-7157-4D28-BAAC-A89A7C1E8C76}" srcOrd="4" destOrd="0" presId="urn:microsoft.com/office/officeart/2005/8/layout/radial4"/>
    <dgm:cxn modelId="{17A350AF-1631-4978-BA58-3FD666ABDABB}" type="presParOf" srcId="{AEF88752-1561-484D-A82E-1054E496D5E3}" destId="{7902A43F-5271-4253-8FD6-7D60D62210B8}" srcOrd="5" destOrd="0" presId="urn:microsoft.com/office/officeart/2005/8/layout/radial4"/>
    <dgm:cxn modelId="{80181531-1655-494D-B8D3-4CDF20F8210F}" type="presParOf" srcId="{AEF88752-1561-484D-A82E-1054E496D5E3}" destId="{09353207-5659-4521-9C76-40B42BC6EBDC}" srcOrd="6" destOrd="0" presId="urn:microsoft.com/office/officeart/2005/8/layout/radial4"/>
    <dgm:cxn modelId="{879AD0FB-B2FD-4C33-9637-54485DD54B63}" type="presParOf" srcId="{AEF88752-1561-484D-A82E-1054E496D5E3}" destId="{169291C7-38BB-4861-A17F-E95A2CDD7584}" srcOrd="7" destOrd="0" presId="urn:microsoft.com/office/officeart/2005/8/layout/radial4"/>
    <dgm:cxn modelId="{0B554E1A-D80C-4AAD-ACA4-FEB2272BA667}" type="presParOf" srcId="{AEF88752-1561-484D-A82E-1054E496D5E3}" destId="{A34B623B-6022-44C3-9BA3-3672D68E7A3D}" srcOrd="8"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3B4D81B-319A-402C-A198-CED145F18A4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B95DA7D2-A767-4D5B-A1A5-55051D8BD69E}">
      <dgm:prSet/>
      <dgm:spPr/>
      <dgm:t>
        <a:bodyPr/>
        <a:lstStyle/>
        <a:p>
          <a:pPr rtl="0"/>
          <a:r>
            <a:rPr lang="en-GB" dirty="0" smtClean="0"/>
            <a:t>Environmental Security</a:t>
          </a:r>
          <a:endParaRPr lang="en-US" dirty="0"/>
        </a:p>
      </dgm:t>
    </dgm:pt>
    <dgm:pt modelId="{AFFDAA86-2CC4-4B83-83D3-736A54696EBC}" type="parTrans" cxnId="{B6AD0C27-4D70-48F8-B210-C5FEFC13F5E4}">
      <dgm:prSet/>
      <dgm:spPr/>
      <dgm:t>
        <a:bodyPr/>
        <a:lstStyle/>
        <a:p>
          <a:endParaRPr lang="en-US"/>
        </a:p>
      </dgm:t>
    </dgm:pt>
    <dgm:pt modelId="{F573F408-3BA6-445D-BF01-38861F90E247}" type="sibTrans" cxnId="{B6AD0C27-4D70-48F8-B210-C5FEFC13F5E4}">
      <dgm:prSet/>
      <dgm:spPr/>
      <dgm:t>
        <a:bodyPr/>
        <a:lstStyle/>
        <a:p>
          <a:endParaRPr lang="en-US"/>
        </a:p>
      </dgm:t>
    </dgm:pt>
    <dgm:pt modelId="{0614B90D-395E-428D-ADAB-8EF2853EE611}">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Fire Safety </a:t>
          </a:r>
          <a:endParaRPr lang="en-US" dirty="0"/>
        </a:p>
      </dgm:t>
    </dgm:pt>
    <dgm:pt modelId="{2E89F7D0-A98C-4B5B-9F39-394960F154C0}" type="parTrans" cxnId="{E883AD39-AB4D-4F9B-97E1-5733D359A138}">
      <dgm:prSet/>
      <dgm:spPr/>
      <dgm:t>
        <a:bodyPr/>
        <a:lstStyle/>
        <a:p>
          <a:endParaRPr lang="en-US"/>
        </a:p>
      </dgm:t>
    </dgm:pt>
    <dgm:pt modelId="{9C1FA3B3-B37F-4816-980B-F1B5BFFBBA67}" type="sibTrans" cxnId="{E883AD39-AB4D-4F9B-97E1-5733D359A138}">
      <dgm:prSet/>
      <dgm:spPr/>
      <dgm:t>
        <a:bodyPr/>
        <a:lstStyle/>
        <a:p>
          <a:endParaRPr lang="en-US"/>
        </a:p>
      </dgm:t>
    </dgm:pt>
    <dgm:pt modelId="{2242AFAD-39B9-418B-8754-8F7BA122C268}">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Cyclones</a:t>
          </a:r>
          <a:endParaRPr lang="en-US" dirty="0"/>
        </a:p>
      </dgm:t>
    </dgm:pt>
    <dgm:pt modelId="{547DEB4C-363D-47A4-AB0A-3019A22040F1}" type="parTrans" cxnId="{19BFE479-972B-4853-BE8D-E8F893B72EF8}">
      <dgm:prSet/>
      <dgm:spPr/>
      <dgm:t>
        <a:bodyPr/>
        <a:lstStyle/>
        <a:p>
          <a:endParaRPr lang="en-US"/>
        </a:p>
      </dgm:t>
    </dgm:pt>
    <dgm:pt modelId="{AE8534C6-4C15-4010-9EC2-525E8CD0A52A}" type="sibTrans" cxnId="{19BFE479-972B-4853-BE8D-E8F893B72EF8}">
      <dgm:prSet/>
      <dgm:spPr/>
      <dgm:t>
        <a:bodyPr/>
        <a:lstStyle/>
        <a:p>
          <a:endParaRPr lang="en-US"/>
        </a:p>
      </dgm:t>
    </dgm:pt>
    <dgm:pt modelId="{B0BA3463-7FFB-462F-A7DB-38608402667D}">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Floods and Water Damage</a:t>
          </a:r>
          <a:endParaRPr lang="en-US" dirty="0"/>
        </a:p>
      </dgm:t>
    </dgm:pt>
    <dgm:pt modelId="{F146DBCD-0752-486B-A679-A934B2CBC07C}" type="parTrans" cxnId="{27619EE2-E48F-4180-847F-9F5A37AB2860}">
      <dgm:prSet/>
      <dgm:spPr/>
      <dgm:t>
        <a:bodyPr/>
        <a:lstStyle/>
        <a:p>
          <a:endParaRPr lang="en-US"/>
        </a:p>
      </dgm:t>
    </dgm:pt>
    <dgm:pt modelId="{00CB2FDE-3D80-4C08-B16D-8ABA875315D8}" type="sibTrans" cxnId="{27619EE2-E48F-4180-847F-9F5A37AB2860}">
      <dgm:prSet/>
      <dgm:spPr/>
      <dgm:t>
        <a:bodyPr/>
        <a:lstStyle/>
        <a:p>
          <a:endParaRPr lang="en-US"/>
        </a:p>
      </dgm:t>
    </dgm:pt>
    <dgm:pt modelId="{4FD85300-E34C-4E74-848F-701082A1702B}">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Major Data Centers</a:t>
          </a:r>
          <a:endParaRPr lang="en-US" dirty="0"/>
        </a:p>
      </dgm:t>
    </dgm:pt>
    <dgm:pt modelId="{D463A149-68D9-4F31-BA02-807918E73483}" type="parTrans" cxnId="{5EA569E8-CF29-49B3-B373-09165A026361}">
      <dgm:prSet/>
      <dgm:spPr/>
      <dgm:t>
        <a:bodyPr/>
        <a:lstStyle/>
        <a:p>
          <a:endParaRPr lang="en-US"/>
        </a:p>
      </dgm:t>
    </dgm:pt>
    <dgm:pt modelId="{90CE19C9-49C1-434B-8A37-02BB1CC5C83B}" type="sibTrans" cxnId="{5EA569E8-CF29-49B3-B373-09165A026361}">
      <dgm:prSet/>
      <dgm:spPr/>
      <dgm:t>
        <a:bodyPr/>
        <a:lstStyle/>
        <a:p>
          <a:endParaRPr lang="en-US"/>
        </a:p>
      </dgm:t>
    </dgm:pt>
    <dgm:pt modelId="{AEF88752-1561-484D-A82E-1054E496D5E3}" type="pres">
      <dgm:prSet presAssocID="{63B4D81B-319A-402C-A198-CED145F18A48}" presName="cycle" presStyleCnt="0">
        <dgm:presLayoutVars>
          <dgm:chMax val="1"/>
          <dgm:dir/>
          <dgm:animLvl val="ctr"/>
          <dgm:resizeHandles val="exact"/>
        </dgm:presLayoutVars>
      </dgm:prSet>
      <dgm:spPr/>
      <dgm:t>
        <a:bodyPr/>
        <a:lstStyle/>
        <a:p>
          <a:endParaRPr lang="en-US"/>
        </a:p>
      </dgm:t>
    </dgm:pt>
    <dgm:pt modelId="{0A004191-59E7-4702-9B4D-8CB80A8FB4FF}" type="pres">
      <dgm:prSet presAssocID="{B95DA7D2-A767-4D5B-A1A5-55051D8BD69E}" presName="centerShape" presStyleLbl="node0" presStyleIdx="0" presStyleCnt="1"/>
      <dgm:spPr/>
      <dgm:t>
        <a:bodyPr/>
        <a:lstStyle/>
        <a:p>
          <a:endParaRPr lang="en-US"/>
        </a:p>
      </dgm:t>
    </dgm:pt>
    <dgm:pt modelId="{8857767A-7C04-44A6-A5D1-6C41E753F216}" type="pres">
      <dgm:prSet presAssocID="{2E89F7D0-A98C-4B5B-9F39-394960F154C0}" presName="parTrans" presStyleLbl="bgSibTrans2D1" presStyleIdx="0" presStyleCnt="4"/>
      <dgm:spPr/>
      <dgm:t>
        <a:bodyPr/>
        <a:lstStyle/>
        <a:p>
          <a:endParaRPr lang="en-US"/>
        </a:p>
      </dgm:t>
    </dgm:pt>
    <dgm:pt modelId="{1BBACC98-50B5-4640-ABE6-A59161542C17}" type="pres">
      <dgm:prSet presAssocID="{0614B90D-395E-428D-ADAB-8EF2853EE611}" presName="node" presStyleLbl="node1" presStyleIdx="0" presStyleCnt="4">
        <dgm:presLayoutVars>
          <dgm:bulletEnabled val="1"/>
        </dgm:presLayoutVars>
      </dgm:prSet>
      <dgm:spPr/>
      <dgm:t>
        <a:bodyPr/>
        <a:lstStyle/>
        <a:p>
          <a:endParaRPr lang="en-US"/>
        </a:p>
      </dgm:t>
    </dgm:pt>
    <dgm:pt modelId="{5A71F33B-A920-421F-B7C0-4DD5103149DC}" type="pres">
      <dgm:prSet presAssocID="{547DEB4C-363D-47A4-AB0A-3019A22040F1}" presName="parTrans" presStyleLbl="bgSibTrans2D1" presStyleIdx="1" presStyleCnt="4"/>
      <dgm:spPr/>
      <dgm:t>
        <a:bodyPr/>
        <a:lstStyle/>
        <a:p>
          <a:endParaRPr lang="en-US"/>
        </a:p>
      </dgm:t>
    </dgm:pt>
    <dgm:pt modelId="{2367EEEA-7157-4D28-BAAC-A89A7C1E8C76}" type="pres">
      <dgm:prSet presAssocID="{2242AFAD-39B9-418B-8754-8F7BA122C268}" presName="node" presStyleLbl="node1" presStyleIdx="1" presStyleCnt="4">
        <dgm:presLayoutVars>
          <dgm:bulletEnabled val="1"/>
        </dgm:presLayoutVars>
      </dgm:prSet>
      <dgm:spPr/>
      <dgm:t>
        <a:bodyPr/>
        <a:lstStyle/>
        <a:p>
          <a:endParaRPr lang="en-US"/>
        </a:p>
      </dgm:t>
    </dgm:pt>
    <dgm:pt modelId="{7902A43F-5271-4253-8FD6-7D60D62210B8}" type="pres">
      <dgm:prSet presAssocID="{F146DBCD-0752-486B-A679-A934B2CBC07C}" presName="parTrans" presStyleLbl="bgSibTrans2D1" presStyleIdx="2" presStyleCnt="4"/>
      <dgm:spPr/>
      <dgm:t>
        <a:bodyPr/>
        <a:lstStyle/>
        <a:p>
          <a:endParaRPr lang="en-US"/>
        </a:p>
      </dgm:t>
    </dgm:pt>
    <dgm:pt modelId="{09353207-5659-4521-9C76-40B42BC6EBDC}" type="pres">
      <dgm:prSet presAssocID="{B0BA3463-7FFB-462F-A7DB-38608402667D}" presName="node" presStyleLbl="node1" presStyleIdx="2" presStyleCnt="4">
        <dgm:presLayoutVars>
          <dgm:bulletEnabled val="1"/>
        </dgm:presLayoutVars>
      </dgm:prSet>
      <dgm:spPr/>
      <dgm:t>
        <a:bodyPr/>
        <a:lstStyle/>
        <a:p>
          <a:endParaRPr lang="en-US"/>
        </a:p>
      </dgm:t>
    </dgm:pt>
    <dgm:pt modelId="{169291C7-38BB-4861-A17F-E95A2CDD7584}" type="pres">
      <dgm:prSet presAssocID="{D463A149-68D9-4F31-BA02-807918E73483}" presName="parTrans" presStyleLbl="bgSibTrans2D1" presStyleIdx="3" presStyleCnt="4"/>
      <dgm:spPr/>
      <dgm:t>
        <a:bodyPr/>
        <a:lstStyle/>
        <a:p>
          <a:endParaRPr lang="en-US"/>
        </a:p>
      </dgm:t>
    </dgm:pt>
    <dgm:pt modelId="{A34B623B-6022-44C3-9BA3-3672D68E7A3D}" type="pres">
      <dgm:prSet presAssocID="{4FD85300-E34C-4E74-848F-701082A1702B}" presName="node" presStyleLbl="node1" presStyleIdx="3" presStyleCnt="4">
        <dgm:presLayoutVars>
          <dgm:bulletEnabled val="1"/>
        </dgm:presLayoutVars>
      </dgm:prSet>
      <dgm:spPr/>
      <dgm:t>
        <a:bodyPr/>
        <a:lstStyle/>
        <a:p>
          <a:endParaRPr lang="en-US"/>
        </a:p>
      </dgm:t>
    </dgm:pt>
  </dgm:ptLst>
  <dgm:cxnLst>
    <dgm:cxn modelId="{46D627D0-BEC0-4547-A8E0-8DD0EC05272C}" type="presOf" srcId="{D463A149-68D9-4F31-BA02-807918E73483}" destId="{169291C7-38BB-4861-A17F-E95A2CDD7584}" srcOrd="0" destOrd="0" presId="urn:microsoft.com/office/officeart/2005/8/layout/radial4"/>
    <dgm:cxn modelId="{19BFE479-972B-4853-BE8D-E8F893B72EF8}" srcId="{B95DA7D2-A767-4D5B-A1A5-55051D8BD69E}" destId="{2242AFAD-39B9-418B-8754-8F7BA122C268}" srcOrd="1" destOrd="0" parTransId="{547DEB4C-363D-47A4-AB0A-3019A22040F1}" sibTransId="{AE8534C6-4C15-4010-9EC2-525E8CD0A52A}"/>
    <dgm:cxn modelId="{1E4A1B94-F239-40B0-AC18-F76389632C21}" type="presOf" srcId="{B0BA3463-7FFB-462F-A7DB-38608402667D}" destId="{09353207-5659-4521-9C76-40B42BC6EBDC}" srcOrd="0" destOrd="0" presId="urn:microsoft.com/office/officeart/2005/8/layout/radial4"/>
    <dgm:cxn modelId="{44753A17-8F4C-46FB-AD64-1FC9A1819100}" type="presOf" srcId="{4FD85300-E34C-4E74-848F-701082A1702B}" destId="{A34B623B-6022-44C3-9BA3-3672D68E7A3D}" srcOrd="0" destOrd="0" presId="urn:microsoft.com/office/officeart/2005/8/layout/radial4"/>
    <dgm:cxn modelId="{27619EE2-E48F-4180-847F-9F5A37AB2860}" srcId="{B95DA7D2-A767-4D5B-A1A5-55051D8BD69E}" destId="{B0BA3463-7FFB-462F-A7DB-38608402667D}" srcOrd="2" destOrd="0" parTransId="{F146DBCD-0752-486B-A679-A934B2CBC07C}" sibTransId="{00CB2FDE-3D80-4C08-B16D-8ABA875315D8}"/>
    <dgm:cxn modelId="{1CE1CC27-0FC8-4A7D-BD28-B98F4C90F38D}" type="presOf" srcId="{2E89F7D0-A98C-4B5B-9F39-394960F154C0}" destId="{8857767A-7C04-44A6-A5D1-6C41E753F216}" srcOrd="0" destOrd="0" presId="urn:microsoft.com/office/officeart/2005/8/layout/radial4"/>
    <dgm:cxn modelId="{2988CA26-6CEB-46DB-BF57-753428F1D242}" type="presOf" srcId="{F146DBCD-0752-486B-A679-A934B2CBC07C}" destId="{7902A43F-5271-4253-8FD6-7D60D62210B8}" srcOrd="0" destOrd="0" presId="urn:microsoft.com/office/officeart/2005/8/layout/radial4"/>
    <dgm:cxn modelId="{1B501930-A0F7-4B9E-A28A-A69BEAB415E7}" type="presOf" srcId="{63B4D81B-319A-402C-A198-CED145F18A48}" destId="{AEF88752-1561-484D-A82E-1054E496D5E3}" srcOrd="0" destOrd="0" presId="urn:microsoft.com/office/officeart/2005/8/layout/radial4"/>
    <dgm:cxn modelId="{D3E34CD0-F6AB-4643-ABFF-4D7E5F9ABAA4}" type="presOf" srcId="{0614B90D-395E-428D-ADAB-8EF2853EE611}" destId="{1BBACC98-50B5-4640-ABE6-A59161542C17}" srcOrd="0" destOrd="0" presId="urn:microsoft.com/office/officeart/2005/8/layout/radial4"/>
    <dgm:cxn modelId="{B6AD0C27-4D70-48F8-B210-C5FEFC13F5E4}" srcId="{63B4D81B-319A-402C-A198-CED145F18A48}" destId="{B95DA7D2-A767-4D5B-A1A5-55051D8BD69E}" srcOrd="0" destOrd="0" parTransId="{AFFDAA86-2CC4-4B83-83D3-736A54696EBC}" sibTransId="{F573F408-3BA6-445D-BF01-38861F90E247}"/>
    <dgm:cxn modelId="{E883AD39-AB4D-4F9B-97E1-5733D359A138}" srcId="{B95DA7D2-A767-4D5B-A1A5-55051D8BD69E}" destId="{0614B90D-395E-428D-ADAB-8EF2853EE611}" srcOrd="0" destOrd="0" parTransId="{2E89F7D0-A98C-4B5B-9F39-394960F154C0}" sibTransId="{9C1FA3B3-B37F-4816-980B-F1B5BFFBBA67}"/>
    <dgm:cxn modelId="{4BBFAE8F-19F7-4B10-B073-A8991CA58503}" type="presOf" srcId="{547DEB4C-363D-47A4-AB0A-3019A22040F1}" destId="{5A71F33B-A920-421F-B7C0-4DD5103149DC}" srcOrd="0" destOrd="0" presId="urn:microsoft.com/office/officeart/2005/8/layout/radial4"/>
    <dgm:cxn modelId="{5EA569E8-CF29-49B3-B373-09165A026361}" srcId="{B95DA7D2-A767-4D5B-A1A5-55051D8BD69E}" destId="{4FD85300-E34C-4E74-848F-701082A1702B}" srcOrd="3" destOrd="0" parTransId="{D463A149-68D9-4F31-BA02-807918E73483}" sibTransId="{90CE19C9-49C1-434B-8A37-02BB1CC5C83B}"/>
    <dgm:cxn modelId="{0C2BE923-9A00-471E-81FA-EBBA07E3222E}" type="presOf" srcId="{B95DA7D2-A767-4D5B-A1A5-55051D8BD69E}" destId="{0A004191-59E7-4702-9B4D-8CB80A8FB4FF}" srcOrd="0" destOrd="0" presId="urn:microsoft.com/office/officeart/2005/8/layout/radial4"/>
    <dgm:cxn modelId="{99AC6C87-7C37-40ED-BC8C-182FDAA408D0}" type="presOf" srcId="{2242AFAD-39B9-418B-8754-8F7BA122C268}" destId="{2367EEEA-7157-4D28-BAAC-A89A7C1E8C76}" srcOrd="0" destOrd="0" presId="urn:microsoft.com/office/officeart/2005/8/layout/radial4"/>
    <dgm:cxn modelId="{899DBB4C-94DE-4129-AEC4-69285792E282}" type="presParOf" srcId="{AEF88752-1561-484D-A82E-1054E496D5E3}" destId="{0A004191-59E7-4702-9B4D-8CB80A8FB4FF}" srcOrd="0" destOrd="0" presId="urn:microsoft.com/office/officeart/2005/8/layout/radial4"/>
    <dgm:cxn modelId="{7A83FA32-A4F5-4C7B-8E3D-6951A7BFC7E3}" type="presParOf" srcId="{AEF88752-1561-484D-A82E-1054E496D5E3}" destId="{8857767A-7C04-44A6-A5D1-6C41E753F216}" srcOrd="1" destOrd="0" presId="urn:microsoft.com/office/officeart/2005/8/layout/radial4"/>
    <dgm:cxn modelId="{E4C19B1D-4A07-435F-9411-975E273EA82D}" type="presParOf" srcId="{AEF88752-1561-484D-A82E-1054E496D5E3}" destId="{1BBACC98-50B5-4640-ABE6-A59161542C17}" srcOrd="2" destOrd="0" presId="urn:microsoft.com/office/officeart/2005/8/layout/radial4"/>
    <dgm:cxn modelId="{0470F919-9489-4953-97EE-8984019B628C}" type="presParOf" srcId="{AEF88752-1561-484D-A82E-1054E496D5E3}" destId="{5A71F33B-A920-421F-B7C0-4DD5103149DC}" srcOrd="3" destOrd="0" presId="urn:microsoft.com/office/officeart/2005/8/layout/radial4"/>
    <dgm:cxn modelId="{AB872452-9FE2-4F8A-B8B3-3E13E7C311C6}" type="presParOf" srcId="{AEF88752-1561-484D-A82E-1054E496D5E3}" destId="{2367EEEA-7157-4D28-BAAC-A89A7C1E8C76}" srcOrd="4" destOrd="0" presId="urn:microsoft.com/office/officeart/2005/8/layout/radial4"/>
    <dgm:cxn modelId="{617CC9D9-647C-4580-9B72-BC4917614B76}" type="presParOf" srcId="{AEF88752-1561-484D-A82E-1054E496D5E3}" destId="{7902A43F-5271-4253-8FD6-7D60D62210B8}" srcOrd="5" destOrd="0" presId="urn:microsoft.com/office/officeart/2005/8/layout/radial4"/>
    <dgm:cxn modelId="{0FC3F2C3-2AC7-4839-9D5E-45FE7282D670}" type="presParOf" srcId="{AEF88752-1561-484D-A82E-1054E496D5E3}" destId="{09353207-5659-4521-9C76-40B42BC6EBDC}" srcOrd="6" destOrd="0" presId="urn:microsoft.com/office/officeart/2005/8/layout/radial4"/>
    <dgm:cxn modelId="{3F2DDEEF-ABBF-43AE-A6CE-131CD0A37657}" type="presParOf" srcId="{AEF88752-1561-484D-A82E-1054E496D5E3}" destId="{169291C7-38BB-4861-A17F-E95A2CDD7584}" srcOrd="7" destOrd="0" presId="urn:microsoft.com/office/officeart/2005/8/layout/radial4"/>
    <dgm:cxn modelId="{D3D7F0C5-8DC4-472A-B5F6-B0C8D79ED6E1}" type="presParOf" srcId="{AEF88752-1561-484D-A82E-1054E496D5E3}" destId="{A34B623B-6022-44C3-9BA3-3672D68E7A3D}" srcOrd="8"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63B4D81B-319A-402C-A198-CED145F18A4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B95DA7D2-A767-4D5B-A1A5-55051D8BD69E}">
      <dgm:prSet/>
      <dgm:spPr/>
      <dgm:t>
        <a:bodyPr/>
        <a:lstStyle/>
        <a:p>
          <a:pPr rtl="0"/>
          <a:r>
            <a:rPr lang="en-GB" dirty="0" smtClean="0"/>
            <a:t>Environmental Security</a:t>
          </a:r>
          <a:endParaRPr lang="en-US" dirty="0"/>
        </a:p>
      </dgm:t>
    </dgm:pt>
    <dgm:pt modelId="{AFFDAA86-2CC4-4B83-83D3-736A54696EBC}" type="parTrans" cxnId="{B6AD0C27-4D70-48F8-B210-C5FEFC13F5E4}">
      <dgm:prSet/>
      <dgm:spPr/>
      <dgm:t>
        <a:bodyPr/>
        <a:lstStyle/>
        <a:p>
          <a:endParaRPr lang="en-US"/>
        </a:p>
      </dgm:t>
    </dgm:pt>
    <dgm:pt modelId="{F573F408-3BA6-445D-BF01-38861F90E247}" type="sibTrans" cxnId="{B6AD0C27-4D70-48F8-B210-C5FEFC13F5E4}">
      <dgm:prSet/>
      <dgm:spPr/>
      <dgm:t>
        <a:bodyPr/>
        <a:lstStyle/>
        <a:p>
          <a:endParaRPr lang="en-US"/>
        </a:p>
      </dgm:t>
    </dgm:pt>
    <dgm:pt modelId="{0614B90D-395E-428D-ADAB-8EF2853EE611}">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Fire Safety </a:t>
          </a:r>
          <a:endParaRPr lang="en-US" dirty="0"/>
        </a:p>
      </dgm:t>
    </dgm:pt>
    <dgm:pt modelId="{2E89F7D0-A98C-4B5B-9F39-394960F154C0}" type="parTrans" cxnId="{E883AD39-AB4D-4F9B-97E1-5733D359A138}">
      <dgm:prSet/>
      <dgm:spPr/>
      <dgm:t>
        <a:bodyPr/>
        <a:lstStyle/>
        <a:p>
          <a:endParaRPr lang="en-US"/>
        </a:p>
      </dgm:t>
    </dgm:pt>
    <dgm:pt modelId="{9C1FA3B3-B37F-4816-980B-F1B5BFFBBA67}" type="sibTrans" cxnId="{E883AD39-AB4D-4F9B-97E1-5733D359A138}">
      <dgm:prSet/>
      <dgm:spPr/>
      <dgm:t>
        <a:bodyPr/>
        <a:lstStyle/>
        <a:p>
          <a:endParaRPr lang="en-US"/>
        </a:p>
      </dgm:t>
    </dgm:pt>
    <dgm:pt modelId="{2242AFAD-39B9-418B-8754-8F7BA122C268}">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Cyclones</a:t>
          </a:r>
          <a:endParaRPr lang="en-US" dirty="0"/>
        </a:p>
      </dgm:t>
    </dgm:pt>
    <dgm:pt modelId="{547DEB4C-363D-47A4-AB0A-3019A22040F1}" type="parTrans" cxnId="{19BFE479-972B-4853-BE8D-E8F893B72EF8}">
      <dgm:prSet/>
      <dgm:spPr/>
      <dgm:t>
        <a:bodyPr/>
        <a:lstStyle/>
        <a:p>
          <a:endParaRPr lang="en-US"/>
        </a:p>
      </dgm:t>
    </dgm:pt>
    <dgm:pt modelId="{AE8534C6-4C15-4010-9EC2-525E8CD0A52A}" type="sibTrans" cxnId="{19BFE479-972B-4853-BE8D-E8F893B72EF8}">
      <dgm:prSet/>
      <dgm:spPr/>
      <dgm:t>
        <a:bodyPr/>
        <a:lstStyle/>
        <a:p>
          <a:endParaRPr lang="en-US"/>
        </a:p>
      </dgm:t>
    </dgm:pt>
    <dgm:pt modelId="{B0BA3463-7FFB-462F-A7DB-38608402667D}">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Floods and Water Damage</a:t>
          </a:r>
          <a:endParaRPr lang="en-US" dirty="0"/>
        </a:p>
      </dgm:t>
    </dgm:pt>
    <dgm:pt modelId="{F146DBCD-0752-486B-A679-A934B2CBC07C}" type="parTrans" cxnId="{27619EE2-E48F-4180-847F-9F5A37AB2860}">
      <dgm:prSet/>
      <dgm:spPr/>
      <dgm:t>
        <a:bodyPr/>
        <a:lstStyle/>
        <a:p>
          <a:endParaRPr lang="en-US"/>
        </a:p>
      </dgm:t>
    </dgm:pt>
    <dgm:pt modelId="{00CB2FDE-3D80-4C08-B16D-8ABA875315D8}" type="sibTrans" cxnId="{27619EE2-E48F-4180-847F-9F5A37AB2860}">
      <dgm:prSet/>
      <dgm:spPr/>
      <dgm:t>
        <a:bodyPr/>
        <a:lstStyle/>
        <a:p>
          <a:endParaRPr lang="en-US"/>
        </a:p>
      </dgm:t>
    </dgm:pt>
    <dgm:pt modelId="{4FD85300-E34C-4E74-848F-701082A1702B}">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Major Data Centers</a:t>
          </a:r>
          <a:endParaRPr lang="en-US" dirty="0"/>
        </a:p>
      </dgm:t>
    </dgm:pt>
    <dgm:pt modelId="{D463A149-68D9-4F31-BA02-807918E73483}" type="parTrans" cxnId="{5EA569E8-CF29-49B3-B373-09165A026361}">
      <dgm:prSet/>
      <dgm:spPr/>
      <dgm:t>
        <a:bodyPr/>
        <a:lstStyle/>
        <a:p>
          <a:endParaRPr lang="en-US"/>
        </a:p>
      </dgm:t>
    </dgm:pt>
    <dgm:pt modelId="{90CE19C9-49C1-434B-8A37-02BB1CC5C83B}" type="sibTrans" cxnId="{5EA569E8-CF29-49B3-B373-09165A026361}">
      <dgm:prSet/>
      <dgm:spPr/>
      <dgm:t>
        <a:bodyPr/>
        <a:lstStyle/>
        <a:p>
          <a:endParaRPr lang="en-US"/>
        </a:p>
      </dgm:t>
    </dgm:pt>
    <dgm:pt modelId="{AEF88752-1561-484D-A82E-1054E496D5E3}" type="pres">
      <dgm:prSet presAssocID="{63B4D81B-319A-402C-A198-CED145F18A48}" presName="cycle" presStyleCnt="0">
        <dgm:presLayoutVars>
          <dgm:chMax val="1"/>
          <dgm:dir/>
          <dgm:animLvl val="ctr"/>
          <dgm:resizeHandles val="exact"/>
        </dgm:presLayoutVars>
      </dgm:prSet>
      <dgm:spPr/>
      <dgm:t>
        <a:bodyPr/>
        <a:lstStyle/>
        <a:p>
          <a:endParaRPr lang="en-US"/>
        </a:p>
      </dgm:t>
    </dgm:pt>
    <dgm:pt modelId="{0A004191-59E7-4702-9B4D-8CB80A8FB4FF}" type="pres">
      <dgm:prSet presAssocID="{B95DA7D2-A767-4D5B-A1A5-55051D8BD69E}" presName="centerShape" presStyleLbl="node0" presStyleIdx="0" presStyleCnt="1"/>
      <dgm:spPr/>
      <dgm:t>
        <a:bodyPr/>
        <a:lstStyle/>
        <a:p>
          <a:endParaRPr lang="en-US"/>
        </a:p>
      </dgm:t>
    </dgm:pt>
    <dgm:pt modelId="{8857767A-7C04-44A6-A5D1-6C41E753F216}" type="pres">
      <dgm:prSet presAssocID="{2E89F7D0-A98C-4B5B-9F39-394960F154C0}" presName="parTrans" presStyleLbl="bgSibTrans2D1" presStyleIdx="0" presStyleCnt="4"/>
      <dgm:spPr/>
      <dgm:t>
        <a:bodyPr/>
        <a:lstStyle/>
        <a:p>
          <a:endParaRPr lang="en-US"/>
        </a:p>
      </dgm:t>
    </dgm:pt>
    <dgm:pt modelId="{1BBACC98-50B5-4640-ABE6-A59161542C17}" type="pres">
      <dgm:prSet presAssocID="{0614B90D-395E-428D-ADAB-8EF2853EE611}" presName="node" presStyleLbl="node1" presStyleIdx="0" presStyleCnt="4">
        <dgm:presLayoutVars>
          <dgm:bulletEnabled val="1"/>
        </dgm:presLayoutVars>
      </dgm:prSet>
      <dgm:spPr/>
      <dgm:t>
        <a:bodyPr/>
        <a:lstStyle/>
        <a:p>
          <a:endParaRPr lang="en-US"/>
        </a:p>
      </dgm:t>
    </dgm:pt>
    <dgm:pt modelId="{5A71F33B-A920-421F-B7C0-4DD5103149DC}" type="pres">
      <dgm:prSet presAssocID="{547DEB4C-363D-47A4-AB0A-3019A22040F1}" presName="parTrans" presStyleLbl="bgSibTrans2D1" presStyleIdx="1" presStyleCnt="4"/>
      <dgm:spPr/>
      <dgm:t>
        <a:bodyPr/>
        <a:lstStyle/>
        <a:p>
          <a:endParaRPr lang="en-US"/>
        </a:p>
      </dgm:t>
    </dgm:pt>
    <dgm:pt modelId="{2367EEEA-7157-4D28-BAAC-A89A7C1E8C76}" type="pres">
      <dgm:prSet presAssocID="{2242AFAD-39B9-418B-8754-8F7BA122C268}" presName="node" presStyleLbl="node1" presStyleIdx="1" presStyleCnt="4">
        <dgm:presLayoutVars>
          <dgm:bulletEnabled val="1"/>
        </dgm:presLayoutVars>
      </dgm:prSet>
      <dgm:spPr/>
      <dgm:t>
        <a:bodyPr/>
        <a:lstStyle/>
        <a:p>
          <a:endParaRPr lang="en-US"/>
        </a:p>
      </dgm:t>
    </dgm:pt>
    <dgm:pt modelId="{7902A43F-5271-4253-8FD6-7D60D62210B8}" type="pres">
      <dgm:prSet presAssocID="{F146DBCD-0752-486B-A679-A934B2CBC07C}" presName="parTrans" presStyleLbl="bgSibTrans2D1" presStyleIdx="2" presStyleCnt="4"/>
      <dgm:spPr/>
      <dgm:t>
        <a:bodyPr/>
        <a:lstStyle/>
        <a:p>
          <a:endParaRPr lang="en-US"/>
        </a:p>
      </dgm:t>
    </dgm:pt>
    <dgm:pt modelId="{09353207-5659-4521-9C76-40B42BC6EBDC}" type="pres">
      <dgm:prSet presAssocID="{B0BA3463-7FFB-462F-A7DB-38608402667D}" presName="node" presStyleLbl="node1" presStyleIdx="2" presStyleCnt="4">
        <dgm:presLayoutVars>
          <dgm:bulletEnabled val="1"/>
        </dgm:presLayoutVars>
      </dgm:prSet>
      <dgm:spPr/>
      <dgm:t>
        <a:bodyPr/>
        <a:lstStyle/>
        <a:p>
          <a:endParaRPr lang="en-US"/>
        </a:p>
      </dgm:t>
    </dgm:pt>
    <dgm:pt modelId="{169291C7-38BB-4861-A17F-E95A2CDD7584}" type="pres">
      <dgm:prSet presAssocID="{D463A149-68D9-4F31-BA02-807918E73483}" presName="parTrans" presStyleLbl="bgSibTrans2D1" presStyleIdx="3" presStyleCnt="4"/>
      <dgm:spPr/>
      <dgm:t>
        <a:bodyPr/>
        <a:lstStyle/>
        <a:p>
          <a:endParaRPr lang="en-US"/>
        </a:p>
      </dgm:t>
    </dgm:pt>
    <dgm:pt modelId="{A34B623B-6022-44C3-9BA3-3672D68E7A3D}" type="pres">
      <dgm:prSet presAssocID="{4FD85300-E34C-4E74-848F-701082A1702B}" presName="node" presStyleLbl="node1" presStyleIdx="3" presStyleCnt="4">
        <dgm:presLayoutVars>
          <dgm:bulletEnabled val="1"/>
        </dgm:presLayoutVars>
      </dgm:prSet>
      <dgm:spPr/>
      <dgm:t>
        <a:bodyPr/>
        <a:lstStyle/>
        <a:p>
          <a:endParaRPr lang="en-US"/>
        </a:p>
      </dgm:t>
    </dgm:pt>
  </dgm:ptLst>
  <dgm:cxnLst>
    <dgm:cxn modelId="{356E5766-6781-49AE-B374-2E0CCA049D3D}" type="presOf" srcId="{4FD85300-E34C-4E74-848F-701082A1702B}" destId="{A34B623B-6022-44C3-9BA3-3672D68E7A3D}" srcOrd="0" destOrd="0" presId="urn:microsoft.com/office/officeart/2005/8/layout/radial4"/>
    <dgm:cxn modelId="{19BFE479-972B-4853-BE8D-E8F893B72EF8}" srcId="{B95DA7D2-A767-4D5B-A1A5-55051D8BD69E}" destId="{2242AFAD-39B9-418B-8754-8F7BA122C268}" srcOrd="1" destOrd="0" parTransId="{547DEB4C-363D-47A4-AB0A-3019A22040F1}" sibTransId="{AE8534C6-4C15-4010-9EC2-525E8CD0A52A}"/>
    <dgm:cxn modelId="{27619EE2-E48F-4180-847F-9F5A37AB2860}" srcId="{B95DA7D2-A767-4D5B-A1A5-55051D8BD69E}" destId="{B0BA3463-7FFB-462F-A7DB-38608402667D}" srcOrd="2" destOrd="0" parTransId="{F146DBCD-0752-486B-A679-A934B2CBC07C}" sibTransId="{00CB2FDE-3D80-4C08-B16D-8ABA875315D8}"/>
    <dgm:cxn modelId="{2E2D3E6C-2089-447F-9284-CE32B7A1D637}" type="presOf" srcId="{2E89F7D0-A98C-4B5B-9F39-394960F154C0}" destId="{8857767A-7C04-44A6-A5D1-6C41E753F216}" srcOrd="0" destOrd="0" presId="urn:microsoft.com/office/officeart/2005/8/layout/radial4"/>
    <dgm:cxn modelId="{56473FF2-D489-4CE5-968E-3E73A867122D}" type="presOf" srcId="{63B4D81B-319A-402C-A198-CED145F18A48}" destId="{AEF88752-1561-484D-A82E-1054E496D5E3}" srcOrd="0" destOrd="0" presId="urn:microsoft.com/office/officeart/2005/8/layout/radial4"/>
    <dgm:cxn modelId="{AA50D416-F98A-491E-A8BC-4649B14ED4AC}" type="presOf" srcId="{547DEB4C-363D-47A4-AB0A-3019A22040F1}" destId="{5A71F33B-A920-421F-B7C0-4DD5103149DC}" srcOrd="0" destOrd="0" presId="urn:microsoft.com/office/officeart/2005/8/layout/radial4"/>
    <dgm:cxn modelId="{E5EBE1F0-7E54-4B2F-BE82-FF412D26217A}" type="presOf" srcId="{B0BA3463-7FFB-462F-A7DB-38608402667D}" destId="{09353207-5659-4521-9C76-40B42BC6EBDC}" srcOrd="0" destOrd="0" presId="urn:microsoft.com/office/officeart/2005/8/layout/radial4"/>
    <dgm:cxn modelId="{CF5B8B70-C4C6-4B95-A575-D1D8030C35A7}" type="presOf" srcId="{2242AFAD-39B9-418B-8754-8F7BA122C268}" destId="{2367EEEA-7157-4D28-BAAC-A89A7C1E8C76}" srcOrd="0" destOrd="0" presId="urn:microsoft.com/office/officeart/2005/8/layout/radial4"/>
    <dgm:cxn modelId="{B6AD0C27-4D70-48F8-B210-C5FEFC13F5E4}" srcId="{63B4D81B-319A-402C-A198-CED145F18A48}" destId="{B95DA7D2-A767-4D5B-A1A5-55051D8BD69E}" srcOrd="0" destOrd="0" parTransId="{AFFDAA86-2CC4-4B83-83D3-736A54696EBC}" sibTransId="{F573F408-3BA6-445D-BF01-38861F90E247}"/>
    <dgm:cxn modelId="{E883AD39-AB4D-4F9B-97E1-5733D359A138}" srcId="{B95DA7D2-A767-4D5B-A1A5-55051D8BD69E}" destId="{0614B90D-395E-428D-ADAB-8EF2853EE611}" srcOrd="0" destOrd="0" parTransId="{2E89F7D0-A98C-4B5B-9F39-394960F154C0}" sibTransId="{9C1FA3B3-B37F-4816-980B-F1B5BFFBBA67}"/>
    <dgm:cxn modelId="{5EA569E8-CF29-49B3-B373-09165A026361}" srcId="{B95DA7D2-A767-4D5B-A1A5-55051D8BD69E}" destId="{4FD85300-E34C-4E74-848F-701082A1702B}" srcOrd="3" destOrd="0" parTransId="{D463A149-68D9-4F31-BA02-807918E73483}" sibTransId="{90CE19C9-49C1-434B-8A37-02BB1CC5C83B}"/>
    <dgm:cxn modelId="{918C09DC-1485-45E0-AEFA-B3A82793C0A1}" type="presOf" srcId="{F146DBCD-0752-486B-A679-A934B2CBC07C}" destId="{7902A43F-5271-4253-8FD6-7D60D62210B8}" srcOrd="0" destOrd="0" presId="urn:microsoft.com/office/officeart/2005/8/layout/radial4"/>
    <dgm:cxn modelId="{8998AFDE-8F7F-4F7B-81E4-4630712BEB86}" type="presOf" srcId="{D463A149-68D9-4F31-BA02-807918E73483}" destId="{169291C7-38BB-4861-A17F-E95A2CDD7584}" srcOrd="0" destOrd="0" presId="urn:microsoft.com/office/officeart/2005/8/layout/radial4"/>
    <dgm:cxn modelId="{E265389B-3DEB-4E93-8F28-012618A59C3F}" type="presOf" srcId="{B95DA7D2-A767-4D5B-A1A5-55051D8BD69E}" destId="{0A004191-59E7-4702-9B4D-8CB80A8FB4FF}" srcOrd="0" destOrd="0" presId="urn:microsoft.com/office/officeart/2005/8/layout/radial4"/>
    <dgm:cxn modelId="{328E40A8-9702-484E-A2F7-5C11911EA9E2}" type="presOf" srcId="{0614B90D-395E-428D-ADAB-8EF2853EE611}" destId="{1BBACC98-50B5-4640-ABE6-A59161542C17}" srcOrd="0" destOrd="0" presId="urn:microsoft.com/office/officeart/2005/8/layout/radial4"/>
    <dgm:cxn modelId="{D2DFFD0E-B404-48E7-B251-8F6430E5E9B3}" type="presParOf" srcId="{AEF88752-1561-484D-A82E-1054E496D5E3}" destId="{0A004191-59E7-4702-9B4D-8CB80A8FB4FF}" srcOrd="0" destOrd="0" presId="urn:microsoft.com/office/officeart/2005/8/layout/radial4"/>
    <dgm:cxn modelId="{C10963E8-9882-4D12-8C6B-45C8EEBD11DA}" type="presParOf" srcId="{AEF88752-1561-484D-A82E-1054E496D5E3}" destId="{8857767A-7C04-44A6-A5D1-6C41E753F216}" srcOrd="1" destOrd="0" presId="urn:microsoft.com/office/officeart/2005/8/layout/radial4"/>
    <dgm:cxn modelId="{07417AC9-7F91-4C52-97FE-B6170F6608DC}" type="presParOf" srcId="{AEF88752-1561-484D-A82E-1054E496D5E3}" destId="{1BBACC98-50B5-4640-ABE6-A59161542C17}" srcOrd="2" destOrd="0" presId="urn:microsoft.com/office/officeart/2005/8/layout/radial4"/>
    <dgm:cxn modelId="{0C6894EE-38F7-4737-86B9-C5E6BB8B844E}" type="presParOf" srcId="{AEF88752-1561-484D-A82E-1054E496D5E3}" destId="{5A71F33B-A920-421F-B7C0-4DD5103149DC}" srcOrd="3" destOrd="0" presId="urn:microsoft.com/office/officeart/2005/8/layout/radial4"/>
    <dgm:cxn modelId="{BDC72E5F-DCAE-4920-B196-EAEA6EABB941}" type="presParOf" srcId="{AEF88752-1561-484D-A82E-1054E496D5E3}" destId="{2367EEEA-7157-4D28-BAAC-A89A7C1E8C76}" srcOrd="4" destOrd="0" presId="urn:microsoft.com/office/officeart/2005/8/layout/radial4"/>
    <dgm:cxn modelId="{B9FB9A57-6210-4DEF-ABEA-D1755C51FE6D}" type="presParOf" srcId="{AEF88752-1561-484D-A82E-1054E496D5E3}" destId="{7902A43F-5271-4253-8FD6-7D60D62210B8}" srcOrd="5" destOrd="0" presId="urn:microsoft.com/office/officeart/2005/8/layout/radial4"/>
    <dgm:cxn modelId="{1D851292-B9F4-471C-8797-5485097A26BC}" type="presParOf" srcId="{AEF88752-1561-484D-A82E-1054E496D5E3}" destId="{09353207-5659-4521-9C76-40B42BC6EBDC}" srcOrd="6" destOrd="0" presId="urn:microsoft.com/office/officeart/2005/8/layout/radial4"/>
    <dgm:cxn modelId="{F21387B3-4EAC-4F37-A6F7-5AF42B3C992B}" type="presParOf" srcId="{AEF88752-1561-484D-A82E-1054E496D5E3}" destId="{169291C7-38BB-4861-A17F-E95A2CDD7584}" srcOrd="7" destOrd="0" presId="urn:microsoft.com/office/officeart/2005/8/layout/radial4"/>
    <dgm:cxn modelId="{769E587C-E874-4FFD-9234-C27B48ADBDDB}" type="presParOf" srcId="{AEF88752-1561-484D-A82E-1054E496D5E3}" destId="{A34B623B-6022-44C3-9BA3-3672D68E7A3D}" srcOrd="8"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15BC6BD-E7AB-42E0-A98E-1059BA3AF147}" type="doc">
      <dgm:prSet loTypeId="urn:microsoft.com/office/officeart/2005/8/layout/vList3" loCatId="list" qsTypeId="urn:microsoft.com/office/officeart/2005/8/quickstyle/simple2" qsCatId="simple" csTypeId="urn:microsoft.com/office/officeart/2005/8/colors/accent4_2" csCatId="accent4" phldr="1"/>
      <dgm:spPr/>
    </dgm:pt>
    <dgm:pt modelId="{D8ED091E-6700-4336-8FCF-FED82D923264}">
      <dgm:prSet phldrT="[Text]"/>
      <dgm:spPr/>
      <dgm:t>
        <a:bodyPr/>
        <a:lstStyle/>
        <a:p>
          <a:pPr algn="l"/>
          <a:r>
            <a:rPr lang="en-US" b="1" dirty="0" smtClean="0">
              <a:solidFill>
                <a:schemeClr val="accent4">
                  <a:lumMod val="25000"/>
                </a:schemeClr>
              </a:solidFill>
            </a:rPr>
            <a:t>Energy</a:t>
          </a:r>
        </a:p>
        <a:p>
          <a:pPr algn="l"/>
          <a:r>
            <a:rPr lang="en-US" dirty="0" smtClean="0">
              <a:solidFill>
                <a:schemeClr val="accent4">
                  <a:lumMod val="25000"/>
                </a:schemeClr>
              </a:solidFill>
            </a:rPr>
            <a:t>Loss of power, radiation, magnetic wave interference, etc. </a:t>
          </a:r>
          <a:endParaRPr lang="en-IN" dirty="0">
            <a:solidFill>
              <a:schemeClr val="accent4">
                <a:lumMod val="25000"/>
              </a:schemeClr>
            </a:solidFill>
          </a:endParaRPr>
        </a:p>
      </dgm:t>
    </dgm:pt>
    <dgm:pt modelId="{1C696FD8-3116-43DF-AC2D-A24AA5A69AFD}" type="parTrans" cxnId="{77715D40-446B-4031-9DF9-8F64194D70BA}">
      <dgm:prSet/>
      <dgm:spPr/>
      <dgm:t>
        <a:bodyPr/>
        <a:lstStyle/>
        <a:p>
          <a:endParaRPr lang="en-IN">
            <a:solidFill>
              <a:schemeClr val="accent4">
                <a:lumMod val="25000"/>
              </a:schemeClr>
            </a:solidFill>
          </a:endParaRPr>
        </a:p>
      </dgm:t>
    </dgm:pt>
    <dgm:pt modelId="{253F2A15-6D53-4F15-AB2A-AD95D92CA124}" type="sibTrans" cxnId="{77715D40-446B-4031-9DF9-8F64194D70BA}">
      <dgm:prSet/>
      <dgm:spPr/>
      <dgm:t>
        <a:bodyPr/>
        <a:lstStyle/>
        <a:p>
          <a:endParaRPr lang="en-IN">
            <a:solidFill>
              <a:schemeClr val="accent4">
                <a:lumMod val="25000"/>
              </a:schemeClr>
            </a:solidFill>
          </a:endParaRPr>
        </a:p>
      </dgm:t>
    </dgm:pt>
    <dgm:pt modelId="{37FAF97F-1E8B-4764-A8AB-91666338FBD3}">
      <dgm:prSet phldrT="[Text]"/>
      <dgm:spPr/>
      <dgm:t>
        <a:bodyPr/>
        <a:lstStyle/>
        <a:p>
          <a:pPr algn="l"/>
          <a:r>
            <a:rPr lang="en-US" b="1" dirty="0" smtClean="0">
              <a:solidFill>
                <a:schemeClr val="accent4">
                  <a:lumMod val="25000"/>
                </a:schemeClr>
              </a:solidFill>
            </a:rPr>
            <a:t>Biologica</a:t>
          </a:r>
          <a:r>
            <a:rPr lang="en-US" dirty="0" smtClean="0">
              <a:solidFill>
                <a:schemeClr val="accent4">
                  <a:lumMod val="25000"/>
                </a:schemeClr>
              </a:solidFill>
            </a:rPr>
            <a:t>l </a:t>
          </a:r>
        </a:p>
        <a:p>
          <a:pPr algn="l"/>
          <a:r>
            <a:rPr lang="en-US" dirty="0" smtClean="0">
              <a:solidFill>
                <a:schemeClr val="accent4">
                  <a:lumMod val="25000"/>
                </a:schemeClr>
              </a:solidFill>
            </a:rPr>
            <a:t>Virus, bacteria, etc. </a:t>
          </a:r>
          <a:endParaRPr lang="en-IN" dirty="0">
            <a:solidFill>
              <a:schemeClr val="accent4">
                <a:lumMod val="25000"/>
              </a:schemeClr>
            </a:solidFill>
          </a:endParaRPr>
        </a:p>
      </dgm:t>
    </dgm:pt>
    <dgm:pt modelId="{3EFDF955-AAF8-4DB2-855A-1F3A03A3CF67}" type="parTrans" cxnId="{9CA979F3-BBA7-4B9A-9141-D222873F9264}">
      <dgm:prSet/>
      <dgm:spPr/>
      <dgm:t>
        <a:bodyPr/>
        <a:lstStyle/>
        <a:p>
          <a:endParaRPr lang="en-IN">
            <a:solidFill>
              <a:schemeClr val="accent4">
                <a:lumMod val="25000"/>
              </a:schemeClr>
            </a:solidFill>
          </a:endParaRPr>
        </a:p>
      </dgm:t>
    </dgm:pt>
    <dgm:pt modelId="{E920E1DD-FB33-4AE2-8484-CB6A8CC62663}" type="sibTrans" cxnId="{9CA979F3-BBA7-4B9A-9141-D222873F9264}">
      <dgm:prSet/>
      <dgm:spPr/>
      <dgm:t>
        <a:bodyPr/>
        <a:lstStyle/>
        <a:p>
          <a:endParaRPr lang="en-IN">
            <a:solidFill>
              <a:schemeClr val="accent4">
                <a:lumMod val="25000"/>
              </a:schemeClr>
            </a:solidFill>
          </a:endParaRPr>
        </a:p>
      </dgm:t>
    </dgm:pt>
    <dgm:pt modelId="{2F489F86-E627-42D7-82F9-23E165CB8791}">
      <dgm:prSet phldrT="[Text]"/>
      <dgm:spPr/>
      <dgm:t>
        <a:bodyPr/>
        <a:lstStyle/>
        <a:p>
          <a:pPr algn="l"/>
          <a:r>
            <a:rPr lang="en-US" b="1" dirty="0" smtClean="0">
              <a:solidFill>
                <a:schemeClr val="accent4">
                  <a:lumMod val="25000"/>
                </a:schemeClr>
              </a:solidFill>
            </a:rPr>
            <a:t>Human</a:t>
          </a:r>
          <a:r>
            <a:rPr lang="en-US" dirty="0" smtClean="0">
              <a:solidFill>
                <a:schemeClr val="accent4">
                  <a:lumMod val="25000"/>
                </a:schemeClr>
              </a:solidFill>
            </a:rPr>
            <a:t> </a:t>
          </a:r>
        </a:p>
        <a:p>
          <a:pPr algn="l"/>
          <a:r>
            <a:rPr lang="en-US" dirty="0" smtClean="0">
              <a:solidFill>
                <a:schemeClr val="accent4">
                  <a:lumMod val="25000"/>
                </a:schemeClr>
              </a:solidFill>
            </a:rPr>
            <a:t>Strikes, theft, sabotage, terrorism and war </a:t>
          </a:r>
          <a:endParaRPr lang="en-IN" dirty="0">
            <a:solidFill>
              <a:schemeClr val="accent4">
                <a:lumMod val="25000"/>
              </a:schemeClr>
            </a:solidFill>
          </a:endParaRPr>
        </a:p>
      </dgm:t>
    </dgm:pt>
    <dgm:pt modelId="{0F33D63E-DF82-4C81-8129-CDB942AA2F8F}" type="parTrans" cxnId="{C2828415-EC51-4F6F-AFC9-8046D37BFA61}">
      <dgm:prSet/>
      <dgm:spPr/>
      <dgm:t>
        <a:bodyPr/>
        <a:lstStyle/>
        <a:p>
          <a:endParaRPr lang="en-IN">
            <a:solidFill>
              <a:schemeClr val="accent4">
                <a:lumMod val="25000"/>
              </a:schemeClr>
            </a:solidFill>
          </a:endParaRPr>
        </a:p>
      </dgm:t>
    </dgm:pt>
    <dgm:pt modelId="{C3DE7937-66D2-46F7-ADC0-B4F9B91C9997}" type="sibTrans" cxnId="{C2828415-EC51-4F6F-AFC9-8046D37BFA61}">
      <dgm:prSet/>
      <dgm:spPr/>
      <dgm:t>
        <a:bodyPr/>
        <a:lstStyle/>
        <a:p>
          <a:endParaRPr lang="en-IN">
            <a:solidFill>
              <a:schemeClr val="accent4">
                <a:lumMod val="25000"/>
              </a:schemeClr>
            </a:solidFill>
          </a:endParaRPr>
        </a:p>
      </dgm:t>
    </dgm:pt>
    <dgm:pt modelId="{8BA9E2EE-7CA2-4696-A976-B5C670D46795}" type="pres">
      <dgm:prSet presAssocID="{115BC6BD-E7AB-42E0-A98E-1059BA3AF147}" presName="linearFlow" presStyleCnt="0">
        <dgm:presLayoutVars>
          <dgm:dir/>
          <dgm:resizeHandles val="exact"/>
        </dgm:presLayoutVars>
      </dgm:prSet>
      <dgm:spPr/>
    </dgm:pt>
    <dgm:pt modelId="{98405613-DB22-4350-B7FA-1D7560A532DD}" type="pres">
      <dgm:prSet presAssocID="{D8ED091E-6700-4336-8FCF-FED82D923264}" presName="composite" presStyleCnt="0"/>
      <dgm:spPr/>
    </dgm:pt>
    <dgm:pt modelId="{F8558CE5-F55E-42CC-B360-23C804376EC2}" type="pres">
      <dgm:prSet presAssocID="{D8ED091E-6700-4336-8FCF-FED82D923264}" presName="imgShp" presStyleLbl="fgImgPlace1" presStyleIdx="0" presStyleCnt="3"/>
      <dgm:spPr>
        <a:blipFill rotWithShape="0">
          <a:blip xmlns:r="http://schemas.openxmlformats.org/officeDocument/2006/relationships" r:embed="rId1"/>
          <a:stretch>
            <a:fillRect/>
          </a:stretch>
        </a:blipFill>
      </dgm:spPr>
    </dgm:pt>
    <dgm:pt modelId="{449CCA7C-6941-48E0-B460-203013D90E5E}" type="pres">
      <dgm:prSet presAssocID="{D8ED091E-6700-4336-8FCF-FED82D923264}" presName="txShp" presStyleLbl="node1" presStyleIdx="0" presStyleCnt="3">
        <dgm:presLayoutVars>
          <dgm:bulletEnabled val="1"/>
        </dgm:presLayoutVars>
      </dgm:prSet>
      <dgm:spPr/>
      <dgm:t>
        <a:bodyPr/>
        <a:lstStyle/>
        <a:p>
          <a:endParaRPr lang="en-IN"/>
        </a:p>
      </dgm:t>
    </dgm:pt>
    <dgm:pt modelId="{93159E50-CA11-4B58-A092-CAADCDA3FF41}" type="pres">
      <dgm:prSet presAssocID="{253F2A15-6D53-4F15-AB2A-AD95D92CA124}" presName="spacing" presStyleCnt="0"/>
      <dgm:spPr/>
    </dgm:pt>
    <dgm:pt modelId="{B6E3F077-18E3-4C5E-AEE1-797ADCC09ABA}" type="pres">
      <dgm:prSet presAssocID="{37FAF97F-1E8B-4764-A8AB-91666338FBD3}" presName="composite" presStyleCnt="0"/>
      <dgm:spPr/>
    </dgm:pt>
    <dgm:pt modelId="{1F9CCB03-01AC-47A1-8C63-F788E92DCA2A}" type="pres">
      <dgm:prSet presAssocID="{37FAF97F-1E8B-4764-A8AB-91666338FBD3}" presName="imgShp" presStyleLbl="fgImgPlace1" presStyleIdx="1" presStyleCnt="3"/>
      <dgm:spPr>
        <a:blipFill rotWithShape="0">
          <a:blip xmlns:r="http://schemas.openxmlformats.org/officeDocument/2006/relationships" r:embed="rId2"/>
          <a:stretch>
            <a:fillRect/>
          </a:stretch>
        </a:blipFill>
      </dgm:spPr>
    </dgm:pt>
    <dgm:pt modelId="{7602574F-E300-42EC-BBCD-107FC5658A97}" type="pres">
      <dgm:prSet presAssocID="{37FAF97F-1E8B-4764-A8AB-91666338FBD3}" presName="txShp" presStyleLbl="node1" presStyleIdx="1" presStyleCnt="3">
        <dgm:presLayoutVars>
          <dgm:bulletEnabled val="1"/>
        </dgm:presLayoutVars>
      </dgm:prSet>
      <dgm:spPr/>
      <dgm:t>
        <a:bodyPr/>
        <a:lstStyle/>
        <a:p>
          <a:endParaRPr lang="en-IN"/>
        </a:p>
      </dgm:t>
    </dgm:pt>
    <dgm:pt modelId="{FA56E5FA-43E4-44CC-807D-8BB48CB23738}" type="pres">
      <dgm:prSet presAssocID="{E920E1DD-FB33-4AE2-8484-CB6A8CC62663}" presName="spacing" presStyleCnt="0"/>
      <dgm:spPr/>
    </dgm:pt>
    <dgm:pt modelId="{3D0567F0-9216-452C-8294-A6812C63B703}" type="pres">
      <dgm:prSet presAssocID="{2F489F86-E627-42D7-82F9-23E165CB8791}" presName="composite" presStyleCnt="0"/>
      <dgm:spPr/>
    </dgm:pt>
    <dgm:pt modelId="{A200AFDE-3C40-475E-AB07-77054E77AE4D}" type="pres">
      <dgm:prSet presAssocID="{2F489F86-E627-42D7-82F9-23E165CB8791}" presName="imgShp" presStyleLbl="fgImgPlace1" presStyleIdx="2" presStyleCnt="3"/>
      <dgm:spPr>
        <a:blipFill rotWithShape="0">
          <a:blip xmlns:r="http://schemas.openxmlformats.org/officeDocument/2006/relationships" r:embed="rId3"/>
          <a:stretch>
            <a:fillRect/>
          </a:stretch>
        </a:blipFill>
      </dgm:spPr>
    </dgm:pt>
    <dgm:pt modelId="{4320741B-E890-4EE5-9C8E-38FF5A90DCDE}" type="pres">
      <dgm:prSet presAssocID="{2F489F86-E627-42D7-82F9-23E165CB8791}" presName="txShp" presStyleLbl="node1" presStyleIdx="2" presStyleCnt="3">
        <dgm:presLayoutVars>
          <dgm:bulletEnabled val="1"/>
        </dgm:presLayoutVars>
      </dgm:prSet>
      <dgm:spPr/>
      <dgm:t>
        <a:bodyPr/>
        <a:lstStyle/>
        <a:p>
          <a:endParaRPr lang="en-IN"/>
        </a:p>
      </dgm:t>
    </dgm:pt>
  </dgm:ptLst>
  <dgm:cxnLst>
    <dgm:cxn modelId="{9CA979F3-BBA7-4B9A-9141-D222873F9264}" srcId="{115BC6BD-E7AB-42E0-A98E-1059BA3AF147}" destId="{37FAF97F-1E8B-4764-A8AB-91666338FBD3}" srcOrd="1" destOrd="0" parTransId="{3EFDF955-AAF8-4DB2-855A-1F3A03A3CF67}" sibTransId="{E920E1DD-FB33-4AE2-8484-CB6A8CC62663}"/>
    <dgm:cxn modelId="{2479DFE4-B6A3-4B14-B6D1-383F1AB08970}" type="presOf" srcId="{115BC6BD-E7AB-42E0-A98E-1059BA3AF147}" destId="{8BA9E2EE-7CA2-4696-A976-B5C670D46795}" srcOrd="0" destOrd="0" presId="urn:microsoft.com/office/officeart/2005/8/layout/vList3"/>
    <dgm:cxn modelId="{5B9AF56C-82C1-4044-8484-D46607A25E29}" type="presOf" srcId="{37FAF97F-1E8B-4764-A8AB-91666338FBD3}" destId="{7602574F-E300-42EC-BBCD-107FC5658A97}" srcOrd="0" destOrd="0" presId="urn:microsoft.com/office/officeart/2005/8/layout/vList3"/>
    <dgm:cxn modelId="{C2828415-EC51-4F6F-AFC9-8046D37BFA61}" srcId="{115BC6BD-E7AB-42E0-A98E-1059BA3AF147}" destId="{2F489F86-E627-42D7-82F9-23E165CB8791}" srcOrd="2" destOrd="0" parTransId="{0F33D63E-DF82-4C81-8129-CDB942AA2F8F}" sibTransId="{C3DE7937-66D2-46F7-ADC0-B4F9B91C9997}"/>
    <dgm:cxn modelId="{77715D40-446B-4031-9DF9-8F64194D70BA}" srcId="{115BC6BD-E7AB-42E0-A98E-1059BA3AF147}" destId="{D8ED091E-6700-4336-8FCF-FED82D923264}" srcOrd="0" destOrd="0" parTransId="{1C696FD8-3116-43DF-AC2D-A24AA5A69AFD}" sibTransId="{253F2A15-6D53-4F15-AB2A-AD95D92CA124}"/>
    <dgm:cxn modelId="{AE868BA2-48DF-4520-903E-1F688D6AEC46}" type="presOf" srcId="{D8ED091E-6700-4336-8FCF-FED82D923264}" destId="{449CCA7C-6941-48E0-B460-203013D90E5E}" srcOrd="0" destOrd="0" presId="urn:microsoft.com/office/officeart/2005/8/layout/vList3"/>
    <dgm:cxn modelId="{6F51F8C4-9AB7-4538-8F2B-A31EA4785D16}" type="presOf" srcId="{2F489F86-E627-42D7-82F9-23E165CB8791}" destId="{4320741B-E890-4EE5-9C8E-38FF5A90DCDE}" srcOrd="0" destOrd="0" presId="urn:microsoft.com/office/officeart/2005/8/layout/vList3"/>
    <dgm:cxn modelId="{98CF3CCD-0D74-460F-86E2-D9346F97C3E6}" type="presParOf" srcId="{8BA9E2EE-7CA2-4696-A976-B5C670D46795}" destId="{98405613-DB22-4350-B7FA-1D7560A532DD}" srcOrd="0" destOrd="0" presId="urn:microsoft.com/office/officeart/2005/8/layout/vList3"/>
    <dgm:cxn modelId="{D5A5DF4C-F822-4F55-A922-4B5304E5FE5E}" type="presParOf" srcId="{98405613-DB22-4350-B7FA-1D7560A532DD}" destId="{F8558CE5-F55E-42CC-B360-23C804376EC2}" srcOrd="0" destOrd="0" presId="urn:microsoft.com/office/officeart/2005/8/layout/vList3"/>
    <dgm:cxn modelId="{684662D6-0E1A-4AE5-A240-E157E7C5B0BE}" type="presParOf" srcId="{98405613-DB22-4350-B7FA-1D7560A532DD}" destId="{449CCA7C-6941-48E0-B460-203013D90E5E}" srcOrd="1" destOrd="0" presId="urn:microsoft.com/office/officeart/2005/8/layout/vList3"/>
    <dgm:cxn modelId="{2A4EA102-C49D-42A6-B08A-A026094C3AC5}" type="presParOf" srcId="{8BA9E2EE-7CA2-4696-A976-B5C670D46795}" destId="{93159E50-CA11-4B58-A092-CAADCDA3FF41}" srcOrd="1" destOrd="0" presId="urn:microsoft.com/office/officeart/2005/8/layout/vList3"/>
    <dgm:cxn modelId="{3A5CF379-3AE6-45CD-B0AB-D84BF739CAA8}" type="presParOf" srcId="{8BA9E2EE-7CA2-4696-A976-B5C670D46795}" destId="{B6E3F077-18E3-4C5E-AEE1-797ADCC09ABA}" srcOrd="2" destOrd="0" presId="urn:microsoft.com/office/officeart/2005/8/layout/vList3"/>
    <dgm:cxn modelId="{9292DE9A-7AF3-46E7-B111-CC6E46CDDDD9}" type="presParOf" srcId="{B6E3F077-18E3-4C5E-AEE1-797ADCC09ABA}" destId="{1F9CCB03-01AC-47A1-8C63-F788E92DCA2A}" srcOrd="0" destOrd="0" presId="urn:microsoft.com/office/officeart/2005/8/layout/vList3"/>
    <dgm:cxn modelId="{2FFF433F-281D-4974-BA6F-8AAFAF8CDBF6}" type="presParOf" srcId="{B6E3F077-18E3-4C5E-AEE1-797ADCC09ABA}" destId="{7602574F-E300-42EC-BBCD-107FC5658A97}" srcOrd="1" destOrd="0" presId="urn:microsoft.com/office/officeart/2005/8/layout/vList3"/>
    <dgm:cxn modelId="{9726F0D3-069D-44D0-9131-60A24AEAB5A9}" type="presParOf" srcId="{8BA9E2EE-7CA2-4696-A976-B5C670D46795}" destId="{FA56E5FA-43E4-44CC-807D-8BB48CB23738}" srcOrd="3" destOrd="0" presId="urn:microsoft.com/office/officeart/2005/8/layout/vList3"/>
    <dgm:cxn modelId="{FF22CAB6-902C-4980-94FD-86208949537A}" type="presParOf" srcId="{8BA9E2EE-7CA2-4696-A976-B5C670D46795}" destId="{3D0567F0-9216-452C-8294-A6812C63B703}" srcOrd="4" destOrd="0" presId="urn:microsoft.com/office/officeart/2005/8/layout/vList3"/>
    <dgm:cxn modelId="{4E09A092-02BD-4CBB-82C2-8B18A2718514}" type="presParOf" srcId="{3D0567F0-9216-452C-8294-A6812C63B703}" destId="{A200AFDE-3C40-475E-AB07-77054E77AE4D}" srcOrd="0" destOrd="0" presId="urn:microsoft.com/office/officeart/2005/8/layout/vList3"/>
    <dgm:cxn modelId="{A73CB162-5597-4A2E-AB7E-CCAF57D67368}" type="presParOf" srcId="{3D0567F0-9216-452C-8294-A6812C63B703}" destId="{4320741B-E890-4EE5-9C8E-38FF5A90DCDE}" srcOrd="1" destOrd="0" presId="urn:microsoft.com/office/officeart/2005/8/layout/vList3"/>
  </dgm:cxnLst>
  <dgm:bg/>
  <dgm:whole/>
</dgm:dataModel>
</file>

<file path=ppt/diagrams/data3.xml><?xml version="1.0" encoding="utf-8"?>
<dgm:dataModel xmlns:dgm="http://schemas.openxmlformats.org/drawingml/2006/diagram" xmlns:a="http://schemas.openxmlformats.org/drawingml/2006/main">
  <dgm:ptLst>
    <dgm:pt modelId="{1AD28C43-8BFC-4F75-B556-D7A06F69E242}" type="doc">
      <dgm:prSet loTypeId="urn:microsoft.com/office/officeart/2005/8/layout/hList3" loCatId="list" qsTypeId="urn:microsoft.com/office/officeart/2005/8/quickstyle/3d2" qsCatId="3D" csTypeId="urn:microsoft.com/office/officeart/2005/8/colors/accent3_2" csCatId="accent3" phldr="1"/>
      <dgm:spPr/>
      <dgm:t>
        <a:bodyPr/>
        <a:lstStyle/>
        <a:p>
          <a:endParaRPr lang="en-US"/>
        </a:p>
      </dgm:t>
    </dgm:pt>
    <dgm:pt modelId="{D93E2C94-4694-4F13-9EDE-263B7440EADE}">
      <dgm:prSet custT="1"/>
      <dgm:spPr/>
      <dgm:t>
        <a:bodyPr/>
        <a:lstStyle/>
        <a:p>
          <a:pPr rtl="0"/>
          <a:r>
            <a:rPr lang="en-GB" sz="2000" dirty="0" smtClean="0"/>
            <a:t>The Physical and Environmental Security Policy consists of the followings</a:t>
          </a:r>
          <a:endParaRPr lang="en-US" sz="2000" dirty="0"/>
        </a:p>
      </dgm:t>
    </dgm:pt>
    <dgm:pt modelId="{12D9A10A-1D6E-4FB5-82C5-88071E987387}" type="parTrans" cxnId="{23FCF67A-F06C-4DE3-9726-8FB252A3296D}">
      <dgm:prSet/>
      <dgm:spPr/>
      <dgm:t>
        <a:bodyPr/>
        <a:lstStyle/>
        <a:p>
          <a:endParaRPr lang="en-US"/>
        </a:p>
      </dgm:t>
    </dgm:pt>
    <dgm:pt modelId="{1815FF2A-39D8-46DC-A454-F176E63319D4}" type="sibTrans" cxnId="{23FCF67A-F06C-4DE3-9726-8FB252A3296D}">
      <dgm:prSet/>
      <dgm:spPr/>
      <dgm:t>
        <a:bodyPr/>
        <a:lstStyle/>
        <a:p>
          <a:endParaRPr lang="en-US"/>
        </a:p>
      </dgm:t>
    </dgm:pt>
    <dgm:pt modelId="{0E54228B-696D-49F8-AEB5-B80AFF71EB55}">
      <dgm:prSet/>
      <dgm:spPr/>
      <dgm:t>
        <a:bodyPr/>
        <a:lstStyle/>
        <a:p>
          <a:pPr rtl="0"/>
          <a:r>
            <a:rPr lang="en-GB" dirty="0" smtClean="0"/>
            <a:t>Physical Security</a:t>
          </a:r>
          <a:endParaRPr lang="en-US" dirty="0"/>
        </a:p>
      </dgm:t>
    </dgm:pt>
    <dgm:pt modelId="{EA8A264B-8E34-42AA-9423-6151D11D2033}" type="parTrans" cxnId="{DBB3BB82-7451-4581-A72C-CA6A0EC65057}">
      <dgm:prSet/>
      <dgm:spPr/>
      <dgm:t>
        <a:bodyPr/>
        <a:lstStyle/>
        <a:p>
          <a:endParaRPr lang="en-US"/>
        </a:p>
      </dgm:t>
    </dgm:pt>
    <dgm:pt modelId="{0F5D6720-E852-4933-9D59-5B579E92EBAD}" type="sibTrans" cxnId="{DBB3BB82-7451-4581-A72C-CA6A0EC65057}">
      <dgm:prSet/>
      <dgm:spPr/>
      <dgm:t>
        <a:bodyPr/>
        <a:lstStyle/>
        <a:p>
          <a:endParaRPr lang="en-US"/>
        </a:p>
      </dgm:t>
    </dgm:pt>
    <dgm:pt modelId="{F582D21E-17B4-4EF1-835D-FD71BED51213}">
      <dgm:prSet/>
      <dgm:spPr/>
      <dgm:t>
        <a:bodyPr/>
        <a:lstStyle/>
        <a:p>
          <a:pPr rtl="0"/>
          <a:r>
            <a:rPr lang="en-GB" dirty="0" smtClean="0"/>
            <a:t>Environmental Security</a:t>
          </a:r>
          <a:endParaRPr lang="en-US" dirty="0"/>
        </a:p>
      </dgm:t>
    </dgm:pt>
    <dgm:pt modelId="{0CF70F47-79B0-4318-AC0E-DDC1E8537F0F}" type="parTrans" cxnId="{FA9A00A1-1C4D-4567-A2E5-F3CD3E290209}">
      <dgm:prSet/>
      <dgm:spPr/>
      <dgm:t>
        <a:bodyPr/>
        <a:lstStyle/>
        <a:p>
          <a:endParaRPr lang="en-US"/>
        </a:p>
      </dgm:t>
    </dgm:pt>
    <dgm:pt modelId="{6591242C-1CFA-44E6-8AAF-F155DA46B3E6}" type="sibTrans" cxnId="{FA9A00A1-1C4D-4567-A2E5-F3CD3E290209}">
      <dgm:prSet/>
      <dgm:spPr/>
      <dgm:t>
        <a:bodyPr/>
        <a:lstStyle/>
        <a:p>
          <a:endParaRPr lang="en-US"/>
        </a:p>
      </dgm:t>
    </dgm:pt>
    <dgm:pt modelId="{D792240E-B1D2-4370-AF83-DE8E1255C9DF}">
      <dgm:prSet/>
      <dgm:spPr/>
      <dgm:t>
        <a:bodyPr/>
        <a:lstStyle/>
        <a:p>
          <a:pPr rtl="0"/>
          <a:r>
            <a:rPr lang="en-GB" dirty="0" smtClean="0"/>
            <a:t>Power Supplies</a:t>
          </a:r>
          <a:endParaRPr lang="en-US" dirty="0"/>
        </a:p>
      </dgm:t>
    </dgm:pt>
    <dgm:pt modelId="{D73097CE-55B8-46C0-8E9C-D5F8CD4FBB5C}" type="parTrans" cxnId="{86378520-419E-43FA-90A4-405D88E7FC3D}">
      <dgm:prSet/>
      <dgm:spPr/>
      <dgm:t>
        <a:bodyPr/>
        <a:lstStyle/>
        <a:p>
          <a:endParaRPr lang="en-US"/>
        </a:p>
      </dgm:t>
    </dgm:pt>
    <dgm:pt modelId="{CF1847A4-9235-420B-A9C2-6094B42576DC}" type="sibTrans" cxnId="{86378520-419E-43FA-90A4-405D88E7FC3D}">
      <dgm:prSet/>
      <dgm:spPr/>
      <dgm:t>
        <a:bodyPr/>
        <a:lstStyle/>
        <a:p>
          <a:endParaRPr lang="en-US"/>
        </a:p>
      </dgm:t>
    </dgm:pt>
    <dgm:pt modelId="{931D85E3-AF21-4F50-963C-E75DE10F1D20}">
      <dgm:prSet/>
      <dgm:spPr/>
      <dgm:t>
        <a:bodyPr/>
        <a:lstStyle/>
        <a:p>
          <a:pPr rtl="0"/>
          <a:r>
            <a:rPr lang="en-GB" dirty="0" smtClean="0"/>
            <a:t>Cabling Security</a:t>
          </a:r>
          <a:endParaRPr lang="en-US" dirty="0"/>
        </a:p>
      </dgm:t>
    </dgm:pt>
    <dgm:pt modelId="{022555BE-1772-44F3-BDE5-4BB8AC080BE0}" type="parTrans" cxnId="{171F2194-1504-46AD-8A1D-A2B823D61A9E}">
      <dgm:prSet/>
      <dgm:spPr/>
      <dgm:t>
        <a:bodyPr/>
        <a:lstStyle/>
        <a:p>
          <a:endParaRPr lang="en-US"/>
        </a:p>
      </dgm:t>
    </dgm:pt>
    <dgm:pt modelId="{8A478DE0-7125-438F-AB84-4326E217FE8C}" type="sibTrans" cxnId="{171F2194-1504-46AD-8A1D-A2B823D61A9E}">
      <dgm:prSet/>
      <dgm:spPr/>
      <dgm:t>
        <a:bodyPr/>
        <a:lstStyle/>
        <a:p>
          <a:endParaRPr lang="en-US"/>
        </a:p>
      </dgm:t>
    </dgm:pt>
    <dgm:pt modelId="{E879CFA1-0F0E-481B-B2B1-65F43B414AC3}">
      <dgm:prSet/>
      <dgm:spPr/>
      <dgm:t>
        <a:bodyPr/>
        <a:lstStyle/>
        <a:p>
          <a:pPr rtl="0"/>
          <a:r>
            <a:rPr lang="en-GB" dirty="0" smtClean="0"/>
            <a:t>Physical Security of IT Infrastructure</a:t>
          </a:r>
          <a:endParaRPr lang="en-US" dirty="0"/>
        </a:p>
      </dgm:t>
    </dgm:pt>
    <dgm:pt modelId="{97477B31-1815-4981-8DC2-1F4D281C7869}" type="parTrans" cxnId="{B5EA8C51-F071-46EA-8CBA-305BF12313FE}">
      <dgm:prSet/>
      <dgm:spPr/>
      <dgm:t>
        <a:bodyPr/>
        <a:lstStyle/>
        <a:p>
          <a:endParaRPr lang="en-US"/>
        </a:p>
      </dgm:t>
    </dgm:pt>
    <dgm:pt modelId="{4645E41B-9381-4578-9C0D-997A2656AFFB}" type="sibTrans" cxnId="{B5EA8C51-F071-46EA-8CBA-305BF12313FE}">
      <dgm:prSet/>
      <dgm:spPr/>
      <dgm:t>
        <a:bodyPr/>
        <a:lstStyle/>
        <a:p>
          <a:endParaRPr lang="en-US"/>
        </a:p>
      </dgm:t>
    </dgm:pt>
    <dgm:pt modelId="{306E8F19-4AA0-462E-A3A0-1E907BE0CFCA}">
      <dgm:prSet/>
      <dgm:spPr/>
      <dgm:t>
        <a:bodyPr/>
        <a:lstStyle/>
        <a:p>
          <a:pPr rtl="0"/>
          <a:r>
            <a:rPr lang="en-GB" dirty="0" smtClean="0"/>
            <a:t>Clear Desk and Clear Screen..</a:t>
          </a:r>
          <a:endParaRPr lang="en-US" dirty="0"/>
        </a:p>
      </dgm:t>
    </dgm:pt>
    <dgm:pt modelId="{8CD458F0-2B5A-4A42-BF72-ABAACF65FB00}" type="parTrans" cxnId="{725715D1-6AED-433C-B3F7-B25F5DD5EC20}">
      <dgm:prSet/>
      <dgm:spPr/>
      <dgm:t>
        <a:bodyPr/>
        <a:lstStyle/>
        <a:p>
          <a:endParaRPr lang="en-US"/>
        </a:p>
      </dgm:t>
    </dgm:pt>
    <dgm:pt modelId="{89795DED-29FD-4CAE-833F-930C9D0F485C}" type="sibTrans" cxnId="{725715D1-6AED-433C-B3F7-B25F5DD5EC20}">
      <dgm:prSet/>
      <dgm:spPr/>
      <dgm:t>
        <a:bodyPr/>
        <a:lstStyle/>
        <a:p>
          <a:endParaRPr lang="en-US"/>
        </a:p>
      </dgm:t>
    </dgm:pt>
    <dgm:pt modelId="{C7A19F37-78B6-4343-AE68-1619289801BD}" type="pres">
      <dgm:prSet presAssocID="{1AD28C43-8BFC-4F75-B556-D7A06F69E242}" presName="composite" presStyleCnt="0">
        <dgm:presLayoutVars>
          <dgm:chMax val="1"/>
          <dgm:dir/>
          <dgm:resizeHandles val="exact"/>
        </dgm:presLayoutVars>
      </dgm:prSet>
      <dgm:spPr/>
      <dgm:t>
        <a:bodyPr/>
        <a:lstStyle/>
        <a:p>
          <a:endParaRPr lang="en-US"/>
        </a:p>
      </dgm:t>
    </dgm:pt>
    <dgm:pt modelId="{BC7B61EB-3B33-4480-A1D9-2709937FBA73}" type="pres">
      <dgm:prSet presAssocID="{D93E2C94-4694-4F13-9EDE-263B7440EADE}" presName="roof" presStyleLbl="dkBgShp" presStyleIdx="0" presStyleCnt="2"/>
      <dgm:spPr/>
      <dgm:t>
        <a:bodyPr/>
        <a:lstStyle/>
        <a:p>
          <a:endParaRPr lang="en-US"/>
        </a:p>
      </dgm:t>
    </dgm:pt>
    <dgm:pt modelId="{F762F63E-9E82-4148-AB1D-4888B06C8E8B}" type="pres">
      <dgm:prSet presAssocID="{D93E2C94-4694-4F13-9EDE-263B7440EADE}" presName="pillars" presStyleCnt="0"/>
      <dgm:spPr/>
      <dgm:t>
        <a:bodyPr/>
        <a:lstStyle/>
        <a:p>
          <a:endParaRPr lang="en-US"/>
        </a:p>
      </dgm:t>
    </dgm:pt>
    <dgm:pt modelId="{4D9DF443-28DE-4AEA-84E9-0CF3384D7ECA}" type="pres">
      <dgm:prSet presAssocID="{D93E2C94-4694-4F13-9EDE-263B7440EADE}" presName="pillar1" presStyleLbl="node1" presStyleIdx="0" presStyleCnt="6">
        <dgm:presLayoutVars>
          <dgm:bulletEnabled val="1"/>
        </dgm:presLayoutVars>
      </dgm:prSet>
      <dgm:spPr/>
      <dgm:t>
        <a:bodyPr/>
        <a:lstStyle/>
        <a:p>
          <a:endParaRPr lang="en-US"/>
        </a:p>
      </dgm:t>
    </dgm:pt>
    <dgm:pt modelId="{B7E9A416-BF46-40F9-A25C-EF8BB720934B}" type="pres">
      <dgm:prSet presAssocID="{F582D21E-17B4-4EF1-835D-FD71BED51213}" presName="pillarX" presStyleLbl="node1" presStyleIdx="1" presStyleCnt="6">
        <dgm:presLayoutVars>
          <dgm:bulletEnabled val="1"/>
        </dgm:presLayoutVars>
      </dgm:prSet>
      <dgm:spPr/>
      <dgm:t>
        <a:bodyPr/>
        <a:lstStyle/>
        <a:p>
          <a:endParaRPr lang="en-US"/>
        </a:p>
      </dgm:t>
    </dgm:pt>
    <dgm:pt modelId="{FA04D052-6C7B-4530-9B2F-A9D4D603B8F2}" type="pres">
      <dgm:prSet presAssocID="{D792240E-B1D2-4370-AF83-DE8E1255C9DF}" presName="pillarX" presStyleLbl="node1" presStyleIdx="2" presStyleCnt="6">
        <dgm:presLayoutVars>
          <dgm:bulletEnabled val="1"/>
        </dgm:presLayoutVars>
      </dgm:prSet>
      <dgm:spPr/>
      <dgm:t>
        <a:bodyPr/>
        <a:lstStyle/>
        <a:p>
          <a:endParaRPr lang="en-US"/>
        </a:p>
      </dgm:t>
    </dgm:pt>
    <dgm:pt modelId="{A8DB956F-9C98-4AFA-A95A-B1349CE01698}" type="pres">
      <dgm:prSet presAssocID="{931D85E3-AF21-4F50-963C-E75DE10F1D20}" presName="pillarX" presStyleLbl="node1" presStyleIdx="3" presStyleCnt="6">
        <dgm:presLayoutVars>
          <dgm:bulletEnabled val="1"/>
        </dgm:presLayoutVars>
      </dgm:prSet>
      <dgm:spPr/>
      <dgm:t>
        <a:bodyPr/>
        <a:lstStyle/>
        <a:p>
          <a:endParaRPr lang="en-US"/>
        </a:p>
      </dgm:t>
    </dgm:pt>
    <dgm:pt modelId="{8582820E-61F9-4C53-887D-336457045EEF}" type="pres">
      <dgm:prSet presAssocID="{E879CFA1-0F0E-481B-B2B1-65F43B414AC3}" presName="pillarX" presStyleLbl="node1" presStyleIdx="4" presStyleCnt="6">
        <dgm:presLayoutVars>
          <dgm:bulletEnabled val="1"/>
        </dgm:presLayoutVars>
      </dgm:prSet>
      <dgm:spPr/>
      <dgm:t>
        <a:bodyPr/>
        <a:lstStyle/>
        <a:p>
          <a:endParaRPr lang="en-US"/>
        </a:p>
      </dgm:t>
    </dgm:pt>
    <dgm:pt modelId="{24E08F8A-796D-412D-A357-8A1CB58F4C6B}" type="pres">
      <dgm:prSet presAssocID="{306E8F19-4AA0-462E-A3A0-1E907BE0CFCA}" presName="pillarX" presStyleLbl="node1" presStyleIdx="5" presStyleCnt="6">
        <dgm:presLayoutVars>
          <dgm:bulletEnabled val="1"/>
        </dgm:presLayoutVars>
      </dgm:prSet>
      <dgm:spPr/>
      <dgm:t>
        <a:bodyPr/>
        <a:lstStyle/>
        <a:p>
          <a:endParaRPr lang="en-US"/>
        </a:p>
      </dgm:t>
    </dgm:pt>
    <dgm:pt modelId="{3FADA1F1-1B93-4B21-BE9A-9C6CE165A7F4}" type="pres">
      <dgm:prSet presAssocID="{D93E2C94-4694-4F13-9EDE-263B7440EADE}" presName="base" presStyleLbl="dkBgShp" presStyleIdx="1" presStyleCnt="2"/>
      <dgm:spPr/>
      <dgm:t>
        <a:bodyPr/>
        <a:lstStyle/>
        <a:p>
          <a:endParaRPr lang="en-US"/>
        </a:p>
      </dgm:t>
    </dgm:pt>
  </dgm:ptLst>
  <dgm:cxnLst>
    <dgm:cxn modelId="{C948F5CD-0C4A-4C7D-B39C-71D5FDF71920}" type="presOf" srcId="{F582D21E-17B4-4EF1-835D-FD71BED51213}" destId="{B7E9A416-BF46-40F9-A25C-EF8BB720934B}" srcOrd="0" destOrd="0" presId="urn:microsoft.com/office/officeart/2005/8/layout/hList3"/>
    <dgm:cxn modelId="{23FCF67A-F06C-4DE3-9726-8FB252A3296D}" srcId="{1AD28C43-8BFC-4F75-B556-D7A06F69E242}" destId="{D93E2C94-4694-4F13-9EDE-263B7440EADE}" srcOrd="0" destOrd="0" parTransId="{12D9A10A-1D6E-4FB5-82C5-88071E987387}" sibTransId="{1815FF2A-39D8-46DC-A454-F176E63319D4}"/>
    <dgm:cxn modelId="{BB5B95C4-70A7-4CD3-8C88-848B9FD6E315}" type="presOf" srcId="{D792240E-B1D2-4370-AF83-DE8E1255C9DF}" destId="{FA04D052-6C7B-4530-9B2F-A9D4D603B8F2}" srcOrd="0" destOrd="0" presId="urn:microsoft.com/office/officeart/2005/8/layout/hList3"/>
    <dgm:cxn modelId="{DBB3BB82-7451-4581-A72C-CA6A0EC65057}" srcId="{D93E2C94-4694-4F13-9EDE-263B7440EADE}" destId="{0E54228B-696D-49F8-AEB5-B80AFF71EB55}" srcOrd="0" destOrd="0" parTransId="{EA8A264B-8E34-42AA-9423-6151D11D2033}" sibTransId="{0F5D6720-E852-4933-9D59-5B579E92EBAD}"/>
    <dgm:cxn modelId="{561FF437-5F7B-411B-AB49-49C7ADFCA9FF}" type="presOf" srcId="{306E8F19-4AA0-462E-A3A0-1E907BE0CFCA}" destId="{24E08F8A-796D-412D-A357-8A1CB58F4C6B}" srcOrd="0" destOrd="0" presId="urn:microsoft.com/office/officeart/2005/8/layout/hList3"/>
    <dgm:cxn modelId="{5A7E7199-219D-4A25-8ACE-D5F3D51DB0A3}" type="presOf" srcId="{931D85E3-AF21-4F50-963C-E75DE10F1D20}" destId="{A8DB956F-9C98-4AFA-A95A-B1349CE01698}" srcOrd="0" destOrd="0" presId="urn:microsoft.com/office/officeart/2005/8/layout/hList3"/>
    <dgm:cxn modelId="{A212EB97-460A-45BC-AF4A-649B256BA6D3}" type="presOf" srcId="{1AD28C43-8BFC-4F75-B556-D7A06F69E242}" destId="{C7A19F37-78B6-4343-AE68-1619289801BD}" srcOrd="0" destOrd="0" presId="urn:microsoft.com/office/officeart/2005/8/layout/hList3"/>
    <dgm:cxn modelId="{86378520-419E-43FA-90A4-405D88E7FC3D}" srcId="{D93E2C94-4694-4F13-9EDE-263B7440EADE}" destId="{D792240E-B1D2-4370-AF83-DE8E1255C9DF}" srcOrd="2" destOrd="0" parTransId="{D73097CE-55B8-46C0-8E9C-D5F8CD4FBB5C}" sibTransId="{CF1847A4-9235-420B-A9C2-6094B42576DC}"/>
    <dgm:cxn modelId="{0543F147-4850-440E-BED4-837EB6924141}" type="presOf" srcId="{E879CFA1-0F0E-481B-B2B1-65F43B414AC3}" destId="{8582820E-61F9-4C53-887D-336457045EEF}" srcOrd="0" destOrd="0" presId="urn:microsoft.com/office/officeart/2005/8/layout/hList3"/>
    <dgm:cxn modelId="{33CF0110-8163-4128-8556-EEDBC68EBD4C}" type="presOf" srcId="{0E54228B-696D-49F8-AEB5-B80AFF71EB55}" destId="{4D9DF443-28DE-4AEA-84E9-0CF3384D7ECA}" srcOrd="0" destOrd="0" presId="urn:microsoft.com/office/officeart/2005/8/layout/hList3"/>
    <dgm:cxn modelId="{725715D1-6AED-433C-B3F7-B25F5DD5EC20}" srcId="{D93E2C94-4694-4F13-9EDE-263B7440EADE}" destId="{306E8F19-4AA0-462E-A3A0-1E907BE0CFCA}" srcOrd="5" destOrd="0" parTransId="{8CD458F0-2B5A-4A42-BF72-ABAACF65FB00}" sibTransId="{89795DED-29FD-4CAE-833F-930C9D0F485C}"/>
    <dgm:cxn modelId="{FA9A00A1-1C4D-4567-A2E5-F3CD3E290209}" srcId="{D93E2C94-4694-4F13-9EDE-263B7440EADE}" destId="{F582D21E-17B4-4EF1-835D-FD71BED51213}" srcOrd="1" destOrd="0" parTransId="{0CF70F47-79B0-4318-AC0E-DDC1E8537F0F}" sibTransId="{6591242C-1CFA-44E6-8AAF-F155DA46B3E6}"/>
    <dgm:cxn modelId="{B5EA8C51-F071-46EA-8CBA-305BF12313FE}" srcId="{D93E2C94-4694-4F13-9EDE-263B7440EADE}" destId="{E879CFA1-0F0E-481B-B2B1-65F43B414AC3}" srcOrd="4" destOrd="0" parTransId="{97477B31-1815-4981-8DC2-1F4D281C7869}" sibTransId="{4645E41B-9381-4578-9C0D-997A2656AFFB}"/>
    <dgm:cxn modelId="{171F2194-1504-46AD-8A1D-A2B823D61A9E}" srcId="{D93E2C94-4694-4F13-9EDE-263B7440EADE}" destId="{931D85E3-AF21-4F50-963C-E75DE10F1D20}" srcOrd="3" destOrd="0" parTransId="{022555BE-1772-44F3-BDE5-4BB8AC080BE0}" sibTransId="{8A478DE0-7125-438F-AB84-4326E217FE8C}"/>
    <dgm:cxn modelId="{EB978D51-7258-493E-8659-A050C7F04485}" type="presOf" srcId="{D93E2C94-4694-4F13-9EDE-263B7440EADE}" destId="{BC7B61EB-3B33-4480-A1D9-2709937FBA73}" srcOrd="0" destOrd="0" presId="urn:microsoft.com/office/officeart/2005/8/layout/hList3"/>
    <dgm:cxn modelId="{6C800C45-1582-4B9C-98D0-05E18260D3EB}" type="presParOf" srcId="{C7A19F37-78B6-4343-AE68-1619289801BD}" destId="{BC7B61EB-3B33-4480-A1D9-2709937FBA73}" srcOrd="0" destOrd="0" presId="urn:microsoft.com/office/officeart/2005/8/layout/hList3"/>
    <dgm:cxn modelId="{FBD63921-03C5-46D6-AFBD-A930E61A340D}" type="presParOf" srcId="{C7A19F37-78B6-4343-AE68-1619289801BD}" destId="{F762F63E-9E82-4148-AB1D-4888B06C8E8B}" srcOrd="1" destOrd="0" presId="urn:microsoft.com/office/officeart/2005/8/layout/hList3"/>
    <dgm:cxn modelId="{BE2FCF24-BBD0-4630-AC24-A9BBCBFD6A8D}" type="presParOf" srcId="{F762F63E-9E82-4148-AB1D-4888B06C8E8B}" destId="{4D9DF443-28DE-4AEA-84E9-0CF3384D7ECA}" srcOrd="0" destOrd="0" presId="urn:microsoft.com/office/officeart/2005/8/layout/hList3"/>
    <dgm:cxn modelId="{976A244E-73C1-4273-8A07-48EB3301580B}" type="presParOf" srcId="{F762F63E-9E82-4148-AB1D-4888B06C8E8B}" destId="{B7E9A416-BF46-40F9-A25C-EF8BB720934B}" srcOrd="1" destOrd="0" presId="urn:microsoft.com/office/officeart/2005/8/layout/hList3"/>
    <dgm:cxn modelId="{0A99DA16-D421-4C6D-8728-FC05B8C1DD89}" type="presParOf" srcId="{F762F63E-9E82-4148-AB1D-4888B06C8E8B}" destId="{FA04D052-6C7B-4530-9B2F-A9D4D603B8F2}" srcOrd="2" destOrd="0" presId="urn:microsoft.com/office/officeart/2005/8/layout/hList3"/>
    <dgm:cxn modelId="{430221A5-FDE1-4AFD-811D-CAD331B2ECCA}" type="presParOf" srcId="{F762F63E-9E82-4148-AB1D-4888B06C8E8B}" destId="{A8DB956F-9C98-4AFA-A95A-B1349CE01698}" srcOrd="3" destOrd="0" presId="urn:microsoft.com/office/officeart/2005/8/layout/hList3"/>
    <dgm:cxn modelId="{8AEDE79E-C29F-4AAE-9E76-8287E8FD3033}" type="presParOf" srcId="{F762F63E-9E82-4148-AB1D-4888B06C8E8B}" destId="{8582820E-61F9-4C53-887D-336457045EEF}" srcOrd="4" destOrd="0" presId="urn:microsoft.com/office/officeart/2005/8/layout/hList3"/>
    <dgm:cxn modelId="{BEA882EA-4860-4638-AC7E-A5E93D71C1F3}" type="presParOf" srcId="{F762F63E-9E82-4148-AB1D-4888B06C8E8B}" destId="{24E08F8A-796D-412D-A357-8A1CB58F4C6B}" srcOrd="5" destOrd="0" presId="urn:microsoft.com/office/officeart/2005/8/layout/hList3"/>
    <dgm:cxn modelId="{45ECE3C5-91EB-4676-AF1A-AD441666F332}" type="presParOf" srcId="{C7A19F37-78B6-4343-AE68-1619289801BD}" destId="{3FADA1F1-1B93-4B21-BE9A-9C6CE165A7F4}" srcOrd="2" destOrd="0" presId="urn:microsoft.com/office/officeart/2005/8/layout/h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92B431-2378-4E79-83B9-8A280D7F3D12}" type="doc">
      <dgm:prSet loTypeId="urn:microsoft.com/office/officeart/2005/8/layout/vProcess5" loCatId="process" qsTypeId="urn:microsoft.com/office/officeart/2005/8/quickstyle/simple2" qsCatId="simple" csTypeId="urn:microsoft.com/office/officeart/2005/8/colors/accent6_2" csCatId="accent6" phldr="1"/>
      <dgm:spPr/>
      <dgm:t>
        <a:bodyPr/>
        <a:lstStyle/>
        <a:p>
          <a:endParaRPr lang="en-US"/>
        </a:p>
      </dgm:t>
    </dgm:pt>
    <dgm:pt modelId="{44C1D0C4-F065-4AAB-814C-396FD4039A45}">
      <dgm:prSet custT="1"/>
      <dgm:spPr/>
      <dgm:t>
        <a:bodyPr/>
        <a:lstStyle/>
        <a:p>
          <a:pPr algn="l" rtl="0"/>
          <a:r>
            <a:rPr lang="en-GB" sz="1400" smtClean="0"/>
            <a:t>Access to computer and communication rooms should be controlled and restricted to authorised personnel who needs access to perform their duties. </a:t>
          </a:r>
          <a:endParaRPr lang="en-GB" sz="1400" dirty="0"/>
        </a:p>
      </dgm:t>
    </dgm:pt>
    <dgm:pt modelId="{7860B632-2509-4316-8B1E-C10E60C228BD}" type="parTrans" cxnId="{579F9ACC-C36C-4002-BECD-DD6ED325F064}">
      <dgm:prSet/>
      <dgm:spPr/>
      <dgm:t>
        <a:bodyPr/>
        <a:lstStyle/>
        <a:p>
          <a:endParaRPr lang="en-US">
            <a:solidFill>
              <a:schemeClr val="accent4">
                <a:lumMod val="10000"/>
              </a:schemeClr>
            </a:solidFill>
          </a:endParaRPr>
        </a:p>
      </dgm:t>
    </dgm:pt>
    <dgm:pt modelId="{08C7F6B0-DDB3-40FC-9EE3-8CD841A843F1}" type="sibTrans" cxnId="{579F9ACC-C36C-4002-BECD-DD6ED325F064}">
      <dgm:prSet/>
      <dgm:spPr/>
      <dgm:t>
        <a:bodyPr/>
        <a:lstStyle/>
        <a:p>
          <a:endParaRPr lang="en-US">
            <a:solidFill>
              <a:schemeClr val="accent4">
                <a:lumMod val="10000"/>
              </a:schemeClr>
            </a:solidFill>
          </a:endParaRPr>
        </a:p>
      </dgm:t>
    </dgm:pt>
    <dgm:pt modelId="{1FB83F2A-6525-4619-95DF-F2745AA3A537}">
      <dgm:prSet/>
      <dgm:spPr/>
      <dgm:t>
        <a:bodyPr/>
        <a:lstStyle/>
        <a:p>
          <a:pPr algn="l" rtl="0"/>
          <a:r>
            <a:rPr lang="en-GB" smtClean="0"/>
            <a:t>Use of authentication mechanisms (e.g. biometrics, swipe card plus PIN number, proximity cards) should be considered for computer and communication rooms housing critical information system facilities. </a:t>
          </a:r>
          <a:endParaRPr lang="en-GB" dirty="0"/>
        </a:p>
      </dgm:t>
    </dgm:pt>
    <dgm:pt modelId="{45D74F56-D318-4359-A7F7-2806445E7951}" type="parTrans" cxnId="{0DCC9394-DB3E-4B6B-86FE-64C1D3EAD81E}">
      <dgm:prSet/>
      <dgm:spPr/>
      <dgm:t>
        <a:bodyPr/>
        <a:lstStyle/>
        <a:p>
          <a:endParaRPr lang="en-US">
            <a:solidFill>
              <a:schemeClr val="accent4">
                <a:lumMod val="10000"/>
              </a:schemeClr>
            </a:solidFill>
          </a:endParaRPr>
        </a:p>
      </dgm:t>
    </dgm:pt>
    <dgm:pt modelId="{ABB7DBD3-FD9D-4875-AA85-4BE0B9549F6B}" type="sibTrans" cxnId="{0DCC9394-DB3E-4B6B-86FE-64C1D3EAD81E}">
      <dgm:prSet/>
      <dgm:spPr/>
      <dgm:t>
        <a:bodyPr/>
        <a:lstStyle/>
        <a:p>
          <a:endParaRPr lang="en-US">
            <a:solidFill>
              <a:schemeClr val="accent4">
                <a:lumMod val="10000"/>
              </a:schemeClr>
            </a:solidFill>
          </a:endParaRPr>
        </a:p>
      </dgm:t>
    </dgm:pt>
    <dgm:pt modelId="{B7B45B9F-BB3F-4B1A-A411-E14A3011E198}">
      <dgm:prSet/>
      <dgm:spPr/>
      <dgm:t>
        <a:bodyPr/>
        <a:lstStyle/>
        <a:p>
          <a:pPr algn="l" rtl="0"/>
          <a:r>
            <a:rPr lang="en-GB" smtClean="0"/>
            <a:t>Computer and communication rooms should be monitored 24 hours a day. The monitoring can be by cameras, alarmed doors and windows, people manning the rooms, or a combination of these. </a:t>
          </a:r>
          <a:endParaRPr lang="en-GB" dirty="0"/>
        </a:p>
      </dgm:t>
    </dgm:pt>
    <dgm:pt modelId="{8D49BB33-2ECE-4ACF-A10B-968FFDA8A473}" type="parTrans" cxnId="{0895F5AC-5B2A-4A1E-81B9-E66A0F8C3BB8}">
      <dgm:prSet/>
      <dgm:spPr/>
      <dgm:t>
        <a:bodyPr/>
        <a:lstStyle/>
        <a:p>
          <a:endParaRPr lang="en-US">
            <a:solidFill>
              <a:schemeClr val="accent4">
                <a:lumMod val="10000"/>
              </a:schemeClr>
            </a:solidFill>
          </a:endParaRPr>
        </a:p>
      </dgm:t>
    </dgm:pt>
    <dgm:pt modelId="{C979681D-C26E-4C40-A396-60466EBAE4CF}" type="sibTrans" cxnId="{0895F5AC-5B2A-4A1E-81B9-E66A0F8C3BB8}">
      <dgm:prSet/>
      <dgm:spPr/>
      <dgm:t>
        <a:bodyPr/>
        <a:lstStyle/>
        <a:p>
          <a:endParaRPr lang="en-US">
            <a:solidFill>
              <a:schemeClr val="accent4">
                <a:lumMod val="10000"/>
              </a:schemeClr>
            </a:solidFill>
          </a:endParaRPr>
        </a:p>
      </dgm:t>
    </dgm:pt>
    <dgm:pt modelId="{C3763761-F90F-4F6A-9E23-B95770F38ED8}">
      <dgm:prSet/>
      <dgm:spPr/>
      <dgm:t>
        <a:bodyPr/>
        <a:lstStyle/>
        <a:p>
          <a:pPr algn="l" rtl="0"/>
          <a:r>
            <a:rPr lang="en-GB" smtClean="0"/>
            <a:t>Computer and communication rooms should be equipped with doors, which are resistant to forcible entry. </a:t>
          </a:r>
          <a:endParaRPr lang="en-US" dirty="0"/>
        </a:p>
      </dgm:t>
    </dgm:pt>
    <dgm:pt modelId="{10F0F19E-C58C-4C4F-8D00-EFAC57B4B6C7}" type="parTrans" cxnId="{1906C3D9-1724-4ECA-8356-DD327C0BC503}">
      <dgm:prSet/>
      <dgm:spPr/>
      <dgm:t>
        <a:bodyPr/>
        <a:lstStyle/>
        <a:p>
          <a:endParaRPr lang="en-US">
            <a:solidFill>
              <a:schemeClr val="accent4">
                <a:lumMod val="10000"/>
              </a:schemeClr>
            </a:solidFill>
          </a:endParaRPr>
        </a:p>
      </dgm:t>
    </dgm:pt>
    <dgm:pt modelId="{C3AD2DA6-B6FA-4FC0-B6D8-F67DFBF14C8D}" type="sibTrans" cxnId="{1906C3D9-1724-4ECA-8356-DD327C0BC503}">
      <dgm:prSet/>
      <dgm:spPr/>
      <dgm:t>
        <a:bodyPr/>
        <a:lstStyle/>
        <a:p>
          <a:endParaRPr lang="en-US">
            <a:solidFill>
              <a:schemeClr val="accent4">
                <a:lumMod val="10000"/>
              </a:schemeClr>
            </a:solidFill>
          </a:endParaRPr>
        </a:p>
      </dgm:t>
    </dgm:pt>
    <dgm:pt modelId="{D9430E0A-62B2-4A00-AD44-04DBD682F671}" type="pres">
      <dgm:prSet presAssocID="{2792B431-2378-4E79-83B9-8A280D7F3D12}" presName="outerComposite" presStyleCnt="0">
        <dgm:presLayoutVars>
          <dgm:chMax val="5"/>
          <dgm:dir/>
          <dgm:resizeHandles val="exact"/>
        </dgm:presLayoutVars>
      </dgm:prSet>
      <dgm:spPr/>
      <dgm:t>
        <a:bodyPr/>
        <a:lstStyle/>
        <a:p>
          <a:endParaRPr lang="en-US"/>
        </a:p>
      </dgm:t>
    </dgm:pt>
    <dgm:pt modelId="{A5CAD03A-77EB-4CB8-8048-E38FB851E144}" type="pres">
      <dgm:prSet presAssocID="{2792B431-2378-4E79-83B9-8A280D7F3D12}" presName="dummyMaxCanvas" presStyleCnt="0">
        <dgm:presLayoutVars/>
      </dgm:prSet>
      <dgm:spPr/>
      <dgm:t>
        <a:bodyPr/>
        <a:lstStyle/>
        <a:p>
          <a:endParaRPr lang="en-US"/>
        </a:p>
      </dgm:t>
    </dgm:pt>
    <dgm:pt modelId="{0FFED088-1C87-4AE4-90E3-92AC457D523B}" type="pres">
      <dgm:prSet presAssocID="{2792B431-2378-4E79-83B9-8A280D7F3D12}" presName="FourNodes_1" presStyleLbl="node1" presStyleIdx="0" presStyleCnt="4">
        <dgm:presLayoutVars>
          <dgm:bulletEnabled val="1"/>
        </dgm:presLayoutVars>
      </dgm:prSet>
      <dgm:spPr/>
      <dgm:t>
        <a:bodyPr/>
        <a:lstStyle/>
        <a:p>
          <a:endParaRPr lang="en-US"/>
        </a:p>
      </dgm:t>
    </dgm:pt>
    <dgm:pt modelId="{07E95531-8C3A-4215-9893-1481F16CAC87}" type="pres">
      <dgm:prSet presAssocID="{2792B431-2378-4E79-83B9-8A280D7F3D12}" presName="FourNodes_2" presStyleLbl="node1" presStyleIdx="1" presStyleCnt="4">
        <dgm:presLayoutVars>
          <dgm:bulletEnabled val="1"/>
        </dgm:presLayoutVars>
      </dgm:prSet>
      <dgm:spPr/>
      <dgm:t>
        <a:bodyPr/>
        <a:lstStyle/>
        <a:p>
          <a:endParaRPr lang="en-US"/>
        </a:p>
      </dgm:t>
    </dgm:pt>
    <dgm:pt modelId="{42ADAEC3-7FF1-4A2A-BF64-2740811B5418}" type="pres">
      <dgm:prSet presAssocID="{2792B431-2378-4E79-83B9-8A280D7F3D12}" presName="FourNodes_3" presStyleLbl="node1" presStyleIdx="2" presStyleCnt="4">
        <dgm:presLayoutVars>
          <dgm:bulletEnabled val="1"/>
        </dgm:presLayoutVars>
      </dgm:prSet>
      <dgm:spPr/>
      <dgm:t>
        <a:bodyPr/>
        <a:lstStyle/>
        <a:p>
          <a:endParaRPr lang="en-US"/>
        </a:p>
      </dgm:t>
    </dgm:pt>
    <dgm:pt modelId="{A6DA91C0-9427-4833-826B-9B68AE241B42}" type="pres">
      <dgm:prSet presAssocID="{2792B431-2378-4E79-83B9-8A280D7F3D12}" presName="FourNodes_4" presStyleLbl="node1" presStyleIdx="3" presStyleCnt="4">
        <dgm:presLayoutVars>
          <dgm:bulletEnabled val="1"/>
        </dgm:presLayoutVars>
      </dgm:prSet>
      <dgm:spPr/>
      <dgm:t>
        <a:bodyPr/>
        <a:lstStyle/>
        <a:p>
          <a:endParaRPr lang="en-US"/>
        </a:p>
      </dgm:t>
    </dgm:pt>
    <dgm:pt modelId="{87CDE880-23C9-47FC-98D2-A63466072382}" type="pres">
      <dgm:prSet presAssocID="{2792B431-2378-4E79-83B9-8A280D7F3D12}" presName="FourConn_1-2" presStyleLbl="fgAccFollowNode1" presStyleIdx="0" presStyleCnt="3">
        <dgm:presLayoutVars>
          <dgm:bulletEnabled val="1"/>
        </dgm:presLayoutVars>
      </dgm:prSet>
      <dgm:spPr/>
      <dgm:t>
        <a:bodyPr/>
        <a:lstStyle/>
        <a:p>
          <a:endParaRPr lang="en-US"/>
        </a:p>
      </dgm:t>
    </dgm:pt>
    <dgm:pt modelId="{FBBDDC3F-4217-478C-90B5-3C0F164A4E1A}" type="pres">
      <dgm:prSet presAssocID="{2792B431-2378-4E79-83B9-8A280D7F3D12}" presName="FourConn_2-3" presStyleLbl="fgAccFollowNode1" presStyleIdx="1" presStyleCnt="3">
        <dgm:presLayoutVars>
          <dgm:bulletEnabled val="1"/>
        </dgm:presLayoutVars>
      </dgm:prSet>
      <dgm:spPr/>
      <dgm:t>
        <a:bodyPr/>
        <a:lstStyle/>
        <a:p>
          <a:endParaRPr lang="en-US"/>
        </a:p>
      </dgm:t>
    </dgm:pt>
    <dgm:pt modelId="{3027170C-E394-49A8-BF2D-A790963F781F}" type="pres">
      <dgm:prSet presAssocID="{2792B431-2378-4E79-83B9-8A280D7F3D12}" presName="FourConn_3-4" presStyleLbl="fgAccFollowNode1" presStyleIdx="2" presStyleCnt="3">
        <dgm:presLayoutVars>
          <dgm:bulletEnabled val="1"/>
        </dgm:presLayoutVars>
      </dgm:prSet>
      <dgm:spPr/>
      <dgm:t>
        <a:bodyPr/>
        <a:lstStyle/>
        <a:p>
          <a:endParaRPr lang="en-US"/>
        </a:p>
      </dgm:t>
    </dgm:pt>
    <dgm:pt modelId="{0FFCD496-BF51-4578-BB36-555A191C7B0F}" type="pres">
      <dgm:prSet presAssocID="{2792B431-2378-4E79-83B9-8A280D7F3D12}" presName="FourNodes_1_text" presStyleLbl="node1" presStyleIdx="3" presStyleCnt="4">
        <dgm:presLayoutVars>
          <dgm:bulletEnabled val="1"/>
        </dgm:presLayoutVars>
      </dgm:prSet>
      <dgm:spPr/>
      <dgm:t>
        <a:bodyPr/>
        <a:lstStyle/>
        <a:p>
          <a:endParaRPr lang="en-US"/>
        </a:p>
      </dgm:t>
    </dgm:pt>
    <dgm:pt modelId="{DD3746F2-C660-4DFA-A61C-6B0E1D11DB99}" type="pres">
      <dgm:prSet presAssocID="{2792B431-2378-4E79-83B9-8A280D7F3D12}" presName="FourNodes_2_text" presStyleLbl="node1" presStyleIdx="3" presStyleCnt="4">
        <dgm:presLayoutVars>
          <dgm:bulletEnabled val="1"/>
        </dgm:presLayoutVars>
      </dgm:prSet>
      <dgm:spPr/>
      <dgm:t>
        <a:bodyPr/>
        <a:lstStyle/>
        <a:p>
          <a:endParaRPr lang="en-US"/>
        </a:p>
      </dgm:t>
    </dgm:pt>
    <dgm:pt modelId="{0B94D9CC-4389-4C82-8C87-01FC7E4DD3AA}" type="pres">
      <dgm:prSet presAssocID="{2792B431-2378-4E79-83B9-8A280D7F3D12}" presName="FourNodes_3_text" presStyleLbl="node1" presStyleIdx="3" presStyleCnt="4">
        <dgm:presLayoutVars>
          <dgm:bulletEnabled val="1"/>
        </dgm:presLayoutVars>
      </dgm:prSet>
      <dgm:spPr/>
      <dgm:t>
        <a:bodyPr/>
        <a:lstStyle/>
        <a:p>
          <a:endParaRPr lang="en-US"/>
        </a:p>
      </dgm:t>
    </dgm:pt>
    <dgm:pt modelId="{3E4AD880-533F-42EA-8D6B-6A6AC8DCB52E}" type="pres">
      <dgm:prSet presAssocID="{2792B431-2378-4E79-83B9-8A280D7F3D12}" presName="FourNodes_4_text" presStyleLbl="node1" presStyleIdx="3" presStyleCnt="4">
        <dgm:presLayoutVars>
          <dgm:bulletEnabled val="1"/>
        </dgm:presLayoutVars>
      </dgm:prSet>
      <dgm:spPr/>
      <dgm:t>
        <a:bodyPr/>
        <a:lstStyle/>
        <a:p>
          <a:endParaRPr lang="en-US"/>
        </a:p>
      </dgm:t>
    </dgm:pt>
  </dgm:ptLst>
  <dgm:cxnLst>
    <dgm:cxn modelId="{395A0719-7D6B-46B6-84D5-F5EB400A5BB8}" type="presOf" srcId="{C3763761-F90F-4F6A-9E23-B95770F38ED8}" destId="{A6DA91C0-9427-4833-826B-9B68AE241B42}" srcOrd="0" destOrd="0" presId="urn:microsoft.com/office/officeart/2005/8/layout/vProcess5"/>
    <dgm:cxn modelId="{0DCC9394-DB3E-4B6B-86FE-64C1D3EAD81E}" srcId="{2792B431-2378-4E79-83B9-8A280D7F3D12}" destId="{1FB83F2A-6525-4619-95DF-F2745AA3A537}" srcOrd="1" destOrd="0" parTransId="{45D74F56-D318-4359-A7F7-2806445E7951}" sibTransId="{ABB7DBD3-FD9D-4875-AA85-4BE0B9549F6B}"/>
    <dgm:cxn modelId="{76EDE5FD-60DF-4115-9E6C-2F4C8E5A5C8C}" type="presOf" srcId="{B7B45B9F-BB3F-4B1A-A411-E14A3011E198}" destId="{42ADAEC3-7FF1-4A2A-BF64-2740811B5418}" srcOrd="0" destOrd="0" presId="urn:microsoft.com/office/officeart/2005/8/layout/vProcess5"/>
    <dgm:cxn modelId="{A44F6338-9C97-405C-9901-4AA6639523E7}" type="presOf" srcId="{1FB83F2A-6525-4619-95DF-F2745AA3A537}" destId="{07E95531-8C3A-4215-9893-1481F16CAC87}" srcOrd="0" destOrd="0" presId="urn:microsoft.com/office/officeart/2005/8/layout/vProcess5"/>
    <dgm:cxn modelId="{1906C3D9-1724-4ECA-8356-DD327C0BC503}" srcId="{2792B431-2378-4E79-83B9-8A280D7F3D12}" destId="{C3763761-F90F-4F6A-9E23-B95770F38ED8}" srcOrd="3" destOrd="0" parTransId="{10F0F19E-C58C-4C4F-8D00-EFAC57B4B6C7}" sibTransId="{C3AD2DA6-B6FA-4FC0-B6D8-F67DFBF14C8D}"/>
    <dgm:cxn modelId="{579F9ACC-C36C-4002-BECD-DD6ED325F064}" srcId="{2792B431-2378-4E79-83B9-8A280D7F3D12}" destId="{44C1D0C4-F065-4AAB-814C-396FD4039A45}" srcOrd="0" destOrd="0" parTransId="{7860B632-2509-4316-8B1E-C10E60C228BD}" sibTransId="{08C7F6B0-DDB3-40FC-9EE3-8CD841A843F1}"/>
    <dgm:cxn modelId="{C1A372E7-8C1E-48A5-80F6-35C6A854A330}" type="presOf" srcId="{08C7F6B0-DDB3-40FC-9EE3-8CD841A843F1}" destId="{87CDE880-23C9-47FC-98D2-A63466072382}" srcOrd="0" destOrd="0" presId="urn:microsoft.com/office/officeart/2005/8/layout/vProcess5"/>
    <dgm:cxn modelId="{14C2F96C-C615-4135-8EDB-12F6DAE8D6F2}" type="presOf" srcId="{C3763761-F90F-4F6A-9E23-B95770F38ED8}" destId="{3E4AD880-533F-42EA-8D6B-6A6AC8DCB52E}" srcOrd="1" destOrd="0" presId="urn:microsoft.com/office/officeart/2005/8/layout/vProcess5"/>
    <dgm:cxn modelId="{0895F5AC-5B2A-4A1E-81B9-E66A0F8C3BB8}" srcId="{2792B431-2378-4E79-83B9-8A280D7F3D12}" destId="{B7B45B9F-BB3F-4B1A-A411-E14A3011E198}" srcOrd="2" destOrd="0" parTransId="{8D49BB33-2ECE-4ACF-A10B-968FFDA8A473}" sibTransId="{C979681D-C26E-4C40-A396-60466EBAE4CF}"/>
    <dgm:cxn modelId="{5C4731E2-1E8F-4C54-8209-AD2AE9E752DA}" type="presOf" srcId="{1FB83F2A-6525-4619-95DF-F2745AA3A537}" destId="{DD3746F2-C660-4DFA-A61C-6B0E1D11DB99}" srcOrd="1" destOrd="0" presId="urn:microsoft.com/office/officeart/2005/8/layout/vProcess5"/>
    <dgm:cxn modelId="{CFB3BAC6-CAB1-4B07-87FD-FA728A7132D3}" type="presOf" srcId="{B7B45B9F-BB3F-4B1A-A411-E14A3011E198}" destId="{0B94D9CC-4389-4C82-8C87-01FC7E4DD3AA}" srcOrd="1" destOrd="0" presId="urn:microsoft.com/office/officeart/2005/8/layout/vProcess5"/>
    <dgm:cxn modelId="{C352225B-78C8-4EE4-A9F9-DFC3EB6BE009}" type="presOf" srcId="{ABB7DBD3-FD9D-4875-AA85-4BE0B9549F6B}" destId="{FBBDDC3F-4217-478C-90B5-3C0F164A4E1A}" srcOrd="0" destOrd="0" presId="urn:microsoft.com/office/officeart/2005/8/layout/vProcess5"/>
    <dgm:cxn modelId="{1DE7AA8F-147F-475A-A212-3362B37603C0}" type="presOf" srcId="{C979681D-C26E-4C40-A396-60466EBAE4CF}" destId="{3027170C-E394-49A8-BF2D-A790963F781F}" srcOrd="0" destOrd="0" presId="urn:microsoft.com/office/officeart/2005/8/layout/vProcess5"/>
    <dgm:cxn modelId="{B5C19E76-58DB-4A30-A5EC-476F5FEBC16A}" type="presOf" srcId="{44C1D0C4-F065-4AAB-814C-396FD4039A45}" destId="{0FFED088-1C87-4AE4-90E3-92AC457D523B}" srcOrd="0" destOrd="0" presId="urn:microsoft.com/office/officeart/2005/8/layout/vProcess5"/>
    <dgm:cxn modelId="{E844050B-D638-40D1-A31E-7657875D50A9}" type="presOf" srcId="{2792B431-2378-4E79-83B9-8A280D7F3D12}" destId="{D9430E0A-62B2-4A00-AD44-04DBD682F671}" srcOrd="0" destOrd="0" presId="urn:microsoft.com/office/officeart/2005/8/layout/vProcess5"/>
    <dgm:cxn modelId="{EF91CAE9-BD8C-45F6-AE78-988AFF5EF8D5}" type="presOf" srcId="{44C1D0C4-F065-4AAB-814C-396FD4039A45}" destId="{0FFCD496-BF51-4578-BB36-555A191C7B0F}" srcOrd="1" destOrd="0" presId="urn:microsoft.com/office/officeart/2005/8/layout/vProcess5"/>
    <dgm:cxn modelId="{0BD5039B-B12C-4EC7-B8E5-893847919828}" type="presParOf" srcId="{D9430E0A-62B2-4A00-AD44-04DBD682F671}" destId="{A5CAD03A-77EB-4CB8-8048-E38FB851E144}" srcOrd="0" destOrd="0" presId="urn:microsoft.com/office/officeart/2005/8/layout/vProcess5"/>
    <dgm:cxn modelId="{219BFCF3-4C72-4ED6-949C-3ED2CE28A2CE}" type="presParOf" srcId="{D9430E0A-62B2-4A00-AD44-04DBD682F671}" destId="{0FFED088-1C87-4AE4-90E3-92AC457D523B}" srcOrd="1" destOrd="0" presId="urn:microsoft.com/office/officeart/2005/8/layout/vProcess5"/>
    <dgm:cxn modelId="{4FFB8FF7-5E4C-4193-9F0B-DBFA66485FC6}" type="presParOf" srcId="{D9430E0A-62B2-4A00-AD44-04DBD682F671}" destId="{07E95531-8C3A-4215-9893-1481F16CAC87}" srcOrd="2" destOrd="0" presId="urn:microsoft.com/office/officeart/2005/8/layout/vProcess5"/>
    <dgm:cxn modelId="{C7C6954A-9498-45C2-AD3A-823E778FC170}" type="presParOf" srcId="{D9430E0A-62B2-4A00-AD44-04DBD682F671}" destId="{42ADAEC3-7FF1-4A2A-BF64-2740811B5418}" srcOrd="3" destOrd="0" presId="urn:microsoft.com/office/officeart/2005/8/layout/vProcess5"/>
    <dgm:cxn modelId="{0B7EE069-97FB-4594-BAB5-37F616AC4A65}" type="presParOf" srcId="{D9430E0A-62B2-4A00-AD44-04DBD682F671}" destId="{A6DA91C0-9427-4833-826B-9B68AE241B42}" srcOrd="4" destOrd="0" presId="urn:microsoft.com/office/officeart/2005/8/layout/vProcess5"/>
    <dgm:cxn modelId="{8354D528-3EE2-46D7-B339-61F3B613F7EB}" type="presParOf" srcId="{D9430E0A-62B2-4A00-AD44-04DBD682F671}" destId="{87CDE880-23C9-47FC-98D2-A63466072382}" srcOrd="5" destOrd="0" presId="urn:microsoft.com/office/officeart/2005/8/layout/vProcess5"/>
    <dgm:cxn modelId="{293ED894-9F88-4983-8298-1B4956A357B9}" type="presParOf" srcId="{D9430E0A-62B2-4A00-AD44-04DBD682F671}" destId="{FBBDDC3F-4217-478C-90B5-3C0F164A4E1A}" srcOrd="6" destOrd="0" presId="urn:microsoft.com/office/officeart/2005/8/layout/vProcess5"/>
    <dgm:cxn modelId="{2794F1B7-0CBD-4447-8EFA-69476750740D}" type="presParOf" srcId="{D9430E0A-62B2-4A00-AD44-04DBD682F671}" destId="{3027170C-E394-49A8-BF2D-A790963F781F}" srcOrd="7" destOrd="0" presId="urn:microsoft.com/office/officeart/2005/8/layout/vProcess5"/>
    <dgm:cxn modelId="{4CD98978-0ADF-4AEE-BF5E-F2AF00E84BDF}" type="presParOf" srcId="{D9430E0A-62B2-4A00-AD44-04DBD682F671}" destId="{0FFCD496-BF51-4578-BB36-555A191C7B0F}" srcOrd="8" destOrd="0" presId="urn:microsoft.com/office/officeart/2005/8/layout/vProcess5"/>
    <dgm:cxn modelId="{043B7AAF-E2CF-481C-9C4E-FD4C79883424}" type="presParOf" srcId="{D9430E0A-62B2-4A00-AD44-04DBD682F671}" destId="{DD3746F2-C660-4DFA-A61C-6B0E1D11DB99}" srcOrd="9" destOrd="0" presId="urn:microsoft.com/office/officeart/2005/8/layout/vProcess5"/>
    <dgm:cxn modelId="{61DB3E5C-E196-4D81-9B2F-6B703C181A8E}" type="presParOf" srcId="{D9430E0A-62B2-4A00-AD44-04DBD682F671}" destId="{0B94D9CC-4389-4C82-8C87-01FC7E4DD3AA}" srcOrd="10" destOrd="0" presId="urn:microsoft.com/office/officeart/2005/8/layout/vProcess5"/>
    <dgm:cxn modelId="{9F7E4C49-7172-41D2-A270-66F7D5E38C5A}" type="presParOf" srcId="{D9430E0A-62B2-4A00-AD44-04DBD682F671}" destId="{3E4AD880-533F-42EA-8D6B-6A6AC8DCB52E}" srcOrd="11"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A7787AF-12E0-4C3E-AEBC-B80FD9989E2D}" type="doc">
      <dgm:prSet loTypeId="urn:microsoft.com/office/officeart/2005/8/layout/vProcess5" loCatId="process" qsTypeId="urn:microsoft.com/office/officeart/2005/8/quickstyle/3d1" qsCatId="3D" csTypeId="urn:microsoft.com/office/officeart/2005/8/colors/accent0_3" csCatId="mainScheme" phldr="1"/>
      <dgm:spPr/>
      <dgm:t>
        <a:bodyPr/>
        <a:lstStyle/>
        <a:p>
          <a:endParaRPr lang="en-US"/>
        </a:p>
      </dgm:t>
    </dgm:pt>
    <dgm:pt modelId="{B8211E0D-C48C-4A3F-A9A2-6C46D9A40448}">
      <dgm:prSet/>
      <dgm:spPr/>
      <dgm:t>
        <a:bodyPr/>
        <a:lstStyle/>
        <a:p>
          <a:pPr rtl="0"/>
          <a:r>
            <a:rPr lang="en-GB" dirty="0" smtClean="0"/>
            <a:t>Personnel should be encouraged to question unescorted strangers not wearing visible identification. </a:t>
          </a:r>
          <a:endParaRPr lang="en-US" dirty="0"/>
        </a:p>
      </dgm:t>
    </dgm:pt>
    <dgm:pt modelId="{1C4C98A0-57A5-4D3E-B55F-2C29F4F8FA04}" type="parTrans" cxnId="{D56462F6-9B77-4173-A085-547E4CCF5A1F}">
      <dgm:prSet/>
      <dgm:spPr/>
      <dgm:t>
        <a:bodyPr/>
        <a:lstStyle/>
        <a:p>
          <a:endParaRPr lang="en-US"/>
        </a:p>
      </dgm:t>
    </dgm:pt>
    <dgm:pt modelId="{7DDE1880-53AE-4E99-9763-1DC58420585A}" type="sibTrans" cxnId="{D56462F6-9B77-4173-A085-547E4CCF5A1F}">
      <dgm:prSet/>
      <dgm:spPr/>
      <dgm:t>
        <a:bodyPr/>
        <a:lstStyle/>
        <a:p>
          <a:endParaRPr lang="en-US"/>
        </a:p>
      </dgm:t>
    </dgm:pt>
    <dgm:pt modelId="{8F14898D-52F8-414B-B28D-DC56D715998C}">
      <dgm:prSet/>
      <dgm:spPr/>
      <dgm:t>
        <a:bodyPr/>
        <a:lstStyle/>
        <a:p>
          <a:pPr rtl="0"/>
          <a:r>
            <a:rPr lang="en-GB" dirty="0" smtClean="0"/>
            <a:t>Reconciliation of badges issued to visitors and third parties should be done at the end of each day. </a:t>
          </a:r>
          <a:endParaRPr lang="en-US" dirty="0"/>
        </a:p>
      </dgm:t>
    </dgm:pt>
    <dgm:pt modelId="{0DB3459F-24E0-48F1-A27E-3974E6C18205}" type="parTrans" cxnId="{9B6C4D5B-EC6D-4A21-8A25-DEC113F6DF62}">
      <dgm:prSet/>
      <dgm:spPr/>
      <dgm:t>
        <a:bodyPr/>
        <a:lstStyle/>
        <a:p>
          <a:endParaRPr lang="en-US"/>
        </a:p>
      </dgm:t>
    </dgm:pt>
    <dgm:pt modelId="{670E9C77-8FD2-46FE-ACDC-FD34112CC42F}" type="sibTrans" cxnId="{9B6C4D5B-EC6D-4A21-8A25-DEC113F6DF62}">
      <dgm:prSet/>
      <dgm:spPr/>
      <dgm:t>
        <a:bodyPr/>
        <a:lstStyle/>
        <a:p>
          <a:endParaRPr lang="en-US"/>
        </a:p>
      </dgm:t>
    </dgm:pt>
    <dgm:pt modelId="{998B2798-144C-4435-A608-80308DF20D5A}">
      <dgm:prSet/>
      <dgm:spPr/>
      <dgm:t>
        <a:bodyPr/>
        <a:lstStyle/>
        <a:p>
          <a:pPr rtl="0"/>
          <a:r>
            <a:rPr lang="en-GB" dirty="0" smtClean="0"/>
            <a:t>Visitor badges should be of a different colour from employee Identification badges. </a:t>
          </a:r>
          <a:endParaRPr lang="en-US" dirty="0"/>
        </a:p>
      </dgm:t>
    </dgm:pt>
    <dgm:pt modelId="{7F230A1E-6B5F-4614-8AAB-C0E33194FD9D}" type="sibTrans" cxnId="{67F923DC-8403-43A7-AD38-32735CF05449}">
      <dgm:prSet/>
      <dgm:spPr/>
      <dgm:t>
        <a:bodyPr/>
        <a:lstStyle/>
        <a:p>
          <a:endParaRPr lang="en-US"/>
        </a:p>
      </dgm:t>
    </dgm:pt>
    <dgm:pt modelId="{6DC06FC0-57C9-4365-8EBA-D67575C17311}" type="parTrans" cxnId="{67F923DC-8403-43A7-AD38-32735CF05449}">
      <dgm:prSet/>
      <dgm:spPr/>
      <dgm:t>
        <a:bodyPr/>
        <a:lstStyle/>
        <a:p>
          <a:endParaRPr lang="en-US"/>
        </a:p>
      </dgm:t>
    </dgm:pt>
    <dgm:pt modelId="{B45CD64A-C637-4DD9-B724-7852FD54B65E}" type="pres">
      <dgm:prSet presAssocID="{DA7787AF-12E0-4C3E-AEBC-B80FD9989E2D}" presName="outerComposite" presStyleCnt="0">
        <dgm:presLayoutVars>
          <dgm:chMax val="5"/>
          <dgm:dir/>
          <dgm:resizeHandles val="exact"/>
        </dgm:presLayoutVars>
      </dgm:prSet>
      <dgm:spPr/>
      <dgm:t>
        <a:bodyPr/>
        <a:lstStyle/>
        <a:p>
          <a:endParaRPr lang="en-US"/>
        </a:p>
      </dgm:t>
    </dgm:pt>
    <dgm:pt modelId="{6B7A4652-FF87-45FD-86B4-8DAFD4ACC240}" type="pres">
      <dgm:prSet presAssocID="{DA7787AF-12E0-4C3E-AEBC-B80FD9989E2D}" presName="dummyMaxCanvas" presStyleCnt="0">
        <dgm:presLayoutVars/>
      </dgm:prSet>
      <dgm:spPr/>
    </dgm:pt>
    <dgm:pt modelId="{50DED663-DE8F-4FE7-BC38-6D4C58215B3F}" type="pres">
      <dgm:prSet presAssocID="{DA7787AF-12E0-4C3E-AEBC-B80FD9989E2D}" presName="ThreeNodes_1" presStyleLbl="node1" presStyleIdx="0" presStyleCnt="3">
        <dgm:presLayoutVars>
          <dgm:bulletEnabled val="1"/>
        </dgm:presLayoutVars>
      </dgm:prSet>
      <dgm:spPr/>
      <dgm:t>
        <a:bodyPr/>
        <a:lstStyle/>
        <a:p>
          <a:endParaRPr lang="en-US"/>
        </a:p>
      </dgm:t>
    </dgm:pt>
    <dgm:pt modelId="{DC96BA0C-B794-42B7-B084-B73ACB3EC2A3}" type="pres">
      <dgm:prSet presAssocID="{DA7787AF-12E0-4C3E-AEBC-B80FD9989E2D}" presName="ThreeNodes_2" presStyleLbl="node1" presStyleIdx="1" presStyleCnt="3">
        <dgm:presLayoutVars>
          <dgm:bulletEnabled val="1"/>
        </dgm:presLayoutVars>
      </dgm:prSet>
      <dgm:spPr/>
      <dgm:t>
        <a:bodyPr/>
        <a:lstStyle/>
        <a:p>
          <a:endParaRPr lang="en-US"/>
        </a:p>
      </dgm:t>
    </dgm:pt>
    <dgm:pt modelId="{BCCF2554-19C6-4B43-8C13-F72E13A9A090}" type="pres">
      <dgm:prSet presAssocID="{DA7787AF-12E0-4C3E-AEBC-B80FD9989E2D}" presName="ThreeNodes_3" presStyleLbl="node1" presStyleIdx="2" presStyleCnt="3">
        <dgm:presLayoutVars>
          <dgm:bulletEnabled val="1"/>
        </dgm:presLayoutVars>
      </dgm:prSet>
      <dgm:spPr/>
      <dgm:t>
        <a:bodyPr/>
        <a:lstStyle/>
        <a:p>
          <a:endParaRPr lang="en-US"/>
        </a:p>
      </dgm:t>
    </dgm:pt>
    <dgm:pt modelId="{C6B9EAC6-3FF4-4934-A199-E8DEAD458046}" type="pres">
      <dgm:prSet presAssocID="{DA7787AF-12E0-4C3E-AEBC-B80FD9989E2D}" presName="ThreeConn_1-2" presStyleLbl="fgAccFollowNode1" presStyleIdx="0" presStyleCnt="2">
        <dgm:presLayoutVars>
          <dgm:bulletEnabled val="1"/>
        </dgm:presLayoutVars>
      </dgm:prSet>
      <dgm:spPr/>
      <dgm:t>
        <a:bodyPr/>
        <a:lstStyle/>
        <a:p>
          <a:endParaRPr lang="en-US"/>
        </a:p>
      </dgm:t>
    </dgm:pt>
    <dgm:pt modelId="{8BA20D46-1274-440B-AE65-7AC2AA5592E5}" type="pres">
      <dgm:prSet presAssocID="{DA7787AF-12E0-4C3E-AEBC-B80FD9989E2D}" presName="ThreeConn_2-3" presStyleLbl="fgAccFollowNode1" presStyleIdx="1" presStyleCnt="2">
        <dgm:presLayoutVars>
          <dgm:bulletEnabled val="1"/>
        </dgm:presLayoutVars>
      </dgm:prSet>
      <dgm:spPr/>
      <dgm:t>
        <a:bodyPr/>
        <a:lstStyle/>
        <a:p>
          <a:endParaRPr lang="en-US"/>
        </a:p>
      </dgm:t>
    </dgm:pt>
    <dgm:pt modelId="{81C7AC2B-B4E0-45C1-91D0-5D994C20B1DE}" type="pres">
      <dgm:prSet presAssocID="{DA7787AF-12E0-4C3E-AEBC-B80FD9989E2D}" presName="ThreeNodes_1_text" presStyleLbl="node1" presStyleIdx="2" presStyleCnt="3">
        <dgm:presLayoutVars>
          <dgm:bulletEnabled val="1"/>
        </dgm:presLayoutVars>
      </dgm:prSet>
      <dgm:spPr/>
      <dgm:t>
        <a:bodyPr/>
        <a:lstStyle/>
        <a:p>
          <a:endParaRPr lang="en-US"/>
        </a:p>
      </dgm:t>
    </dgm:pt>
    <dgm:pt modelId="{F34A531E-BA28-4A12-918D-7C5FC8EA7C5D}" type="pres">
      <dgm:prSet presAssocID="{DA7787AF-12E0-4C3E-AEBC-B80FD9989E2D}" presName="ThreeNodes_2_text" presStyleLbl="node1" presStyleIdx="2" presStyleCnt="3">
        <dgm:presLayoutVars>
          <dgm:bulletEnabled val="1"/>
        </dgm:presLayoutVars>
      </dgm:prSet>
      <dgm:spPr/>
      <dgm:t>
        <a:bodyPr/>
        <a:lstStyle/>
        <a:p>
          <a:endParaRPr lang="en-US"/>
        </a:p>
      </dgm:t>
    </dgm:pt>
    <dgm:pt modelId="{1CE338A7-021A-4D41-B0CE-AB3B9F7A7D34}" type="pres">
      <dgm:prSet presAssocID="{DA7787AF-12E0-4C3E-AEBC-B80FD9989E2D}" presName="ThreeNodes_3_text" presStyleLbl="node1" presStyleIdx="2" presStyleCnt="3">
        <dgm:presLayoutVars>
          <dgm:bulletEnabled val="1"/>
        </dgm:presLayoutVars>
      </dgm:prSet>
      <dgm:spPr/>
      <dgm:t>
        <a:bodyPr/>
        <a:lstStyle/>
        <a:p>
          <a:endParaRPr lang="en-US"/>
        </a:p>
      </dgm:t>
    </dgm:pt>
  </dgm:ptLst>
  <dgm:cxnLst>
    <dgm:cxn modelId="{98E0DD62-D37D-46B2-AB0A-60E9854EA1E4}" type="presOf" srcId="{DA7787AF-12E0-4C3E-AEBC-B80FD9989E2D}" destId="{B45CD64A-C637-4DD9-B724-7852FD54B65E}" srcOrd="0" destOrd="0" presId="urn:microsoft.com/office/officeart/2005/8/layout/vProcess5"/>
    <dgm:cxn modelId="{DDCCAAC9-C27A-480F-A8A0-0DDC4C801DA8}" type="presOf" srcId="{998B2798-144C-4435-A608-80308DF20D5A}" destId="{50DED663-DE8F-4FE7-BC38-6D4C58215B3F}" srcOrd="0" destOrd="0" presId="urn:microsoft.com/office/officeart/2005/8/layout/vProcess5"/>
    <dgm:cxn modelId="{9B6C4D5B-EC6D-4A21-8A25-DEC113F6DF62}" srcId="{DA7787AF-12E0-4C3E-AEBC-B80FD9989E2D}" destId="{8F14898D-52F8-414B-B28D-DC56D715998C}" srcOrd="2" destOrd="0" parTransId="{0DB3459F-24E0-48F1-A27E-3974E6C18205}" sibTransId="{670E9C77-8FD2-46FE-ACDC-FD34112CC42F}"/>
    <dgm:cxn modelId="{CA8D9076-001D-4CDB-80DE-C7CEE43F5443}" type="presOf" srcId="{8F14898D-52F8-414B-B28D-DC56D715998C}" destId="{BCCF2554-19C6-4B43-8C13-F72E13A9A090}" srcOrd="0" destOrd="0" presId="urn:microsoft.com/office/officeart/2005/8/layout/vProcess5"/>
    <dgm:cxn modelId="{D37481D8-73A4-41FE-99DA-D25D20819EA3}" type="presOf" srcId="{7DDE1880-53AE-4E99-9763-1DC58420585A}" destId="{8BA20D46-1274-440B-AE65-7AC2AA5592E5}" srcOrd="0" destOrd="0" presId="urn:microsoft.com/office/officeart/2005/8/layout/vProcess5"/>
    <dgm:cxn modelId="{A048C5F6-8930-4EF7-933C-D2B7A304C211}" type="presOf" srcId="{8F14898D-52F8-414B-B28D-DC56D715998C}" destId="{1CE338A7-021A-4D41-B0CE-AB3B9F7A7D34}" srcOrd="1" destOrd="0" presId="urn:microsoft.com/office/officeart/2005/8/layout/vProcess5"/>
    <dgm:cxn modelId="{67F923DC-8403-43A7-AD38-32735CF05449}" srcId="{DA7787AF-12E0-4C3E-AEBC-B80FD9989E2D}" destId="{998B2798-144C-4435-A608-80308DF20D5A}" srcOrd="0" destOrd="0" parTransId="{6DC06FC0-57C9-4365-8EBA-D67575C17311}" sibTransId="{7F230A1E-6B5F-4614-8AAB-C0E33194FD9D}"/>
    <dgm:cxn modelId="{2F9B2AA5-1BF8-497E-9B5D-CFE5D2C873DD}" type="presOf" srcId="{B8211E0D-C48C-4A3F-A9A2-6C46D9A40448}" destId="{DC96BA0C-B794-42B7-B084-B73ACB3EC2A3}" srcOrd="0" destOrd="0" presId="urn:microsoft.com/office/officeart/2005/8/layout/vProcess5"/>
    <dgm:cxn modelId="{B8401541-AC79-4336-9BE0-84F8504114C2}" type="presOf" srcId="{B8211E0D-C48C-4A3F-A9A2-6C46D9A40448}" destId="{F34A531E-BA28-4A12-918D-7C5FC8EA7C5D}" srcOrd="1" destOrd="0" presId="urn:microsoft.com/office/officeart/2005/8/layout/vProcess5"/>
    <dgm:cxn modelId="{D56462F6-9B77-4173-A085-547E4CCF5A1F}" srcId="{DA7787AF-12E0-4C3E-AEBC-B80FD9989E2D}" destId="{B8211E0D-C48C-4A3F-A9A2-6C46D9A40448}" srcOrd="1" destOrd="0" parTransId="{1C4C98A0-57A5-4D3E-B55F-2C29F4F8FA04}" sibTransId="{7DDE1880-53AE-4E99-9763-1DC58420585A}"/>
    <dgm:cxn modelId="{46D8C3B2-82F3-4FF0-ABF5-3E0E23419467}" type="presOf" srcId="{7F230A1E-6B5F-4614-8AAB-C0E33194FD9D}" destId="{C6B9EAC6-3FF4-4934-A199-E8DEAD458046}" srcOrd="0" destOrd="0" presId="urn:microsoft.com/office/officeart/2005/8/layout/vProcess5"/>
    <dgm:cxn modelId="{4EAA22EF-A7D5-47E9-AA9D-32B54DE37A3C}" type="presOf" srcId="{998B2798-144C-4435-A608-80308DF20D5A}" destId="{81C7AC2B-B4E0-45C1-91D0-5D994C20B1DE}" srcOrd="1" destOrd="0" presId="urn:microsoft.com/office/officeart/2005/8/layout/vProcess5"/>
    <dgm:cxn modelId="{7C907735-F794-44A7-9F41-2DD5E254589D}" type="presParOf" srcId="{B45CD64A-C637-4DD9-B724-7852FD54B65E}" destId="{6B7A4652-FF87-45FD-86B4-8DAFD4ACC240}" srcOrd="0" destOrd="0" presId="urn:microsoft.com/office/officeart/2005/8/layout/vProcess5"/>
    <dgm:cxn modelId="{59913DDA-A098-42E3-B25F-21F358DBEDFA}" type="presParOf" srcId="{B45CD64A-C637-4DD9-B724-7852FD54B65E}" destId="{50DED663-DE8F-4FE7-BC38-6D4C58215B3F}" srcOrd="1" destOrd="0" presId="urn:microsoft.com/office/officeart/2005/8/layout/vProcess5"/>
    <dgm:cxn modelId="{4C2820EC-56B8-4338-AF4C-81D178BF240E}" type="presParOf" srcId="{B45CD64A-C637-4DD9-B724-7852FD54B65E}" destId="{DC96BA0C-B794-42B7-B084-B73ACB3EC2A3}" srcOrd="2" destOrd="0" presId="urn:microsoft.com/office/officeart/2005/8/layout/vProcess5"/>
    <dgm:cxn modelId="{19DE4D7C-6F26-4441-95A6-B023660BBC44}" type="presParOf" srcId="{B45CD64A-C637-4DD9-B724-7852FD54B65E}" destId="{BCCF2554-19C6-4B43-8C13-F72E13A9A090}" srcOrd="3" destOrd="0" presId="urn:microsoft.com/office/officeart/2005/8/layout/vProcess5"/>
    <dgm:cxn modelId="{9CD6E022-95F0-4AB6-8531-0D315AE08B93}" type="presParOf" srcId="{B45CD64A-C637-4DD9-B724-7852FD54B65E}" destId="{C6B9EAC6-3FF4-4934-A199-E8DEAD458046}" srcOrd="4" destOrd="0" presId="urn:microsoft.com/office/officeart/2005/8/layout/vProcess5"/>
    <dgm:cxn modelId="{AD0AA80A-09CA-418D-AA80-AF233C24BE36}" type="presParOf" srcId="{B45CD64A-C637-4DD9-B724-7852FD54B65E}" destId="{8BA20D46-1274-440B-AE65-7AC2AA5592E5}" srcOrd="5" destOrd="0" presId="urn:microsoft.com/office/officeart/2005/8/layout/vProcess5"/>
    <dgm:cxn modelId="{0C202D28-2000-472E-922F-D6F512525113}" type="presParOf" srcId="{B45CD64A-C637-4DD9-B724-7852FD54B65E}" destId="{81C7AC2B-B4E0-45C1-91D0-5D994C20B1DE}" srcOrd="6" destOrd="0" presId="urn:microsoft.com/office/officeart/2005/8/layout/vProcess5"/>
    <dgm:cxn modelId="{A0B52C58-9FFB-4A1C-92EF-932DBBB8FBAD}" type="presParOf" srcId="{B45CD64A-C637-4DD9-B724-7852FD54B65E}" destId="{F34A531E-BA28-4A12-918D-7C5FC8EA7C5D}" srcOrd="7" destOrd="0" presId="urn:microsoft.com/office/officeart/2005/8/layout/vProcess5"/>
    <dgm:cxn modelId="{DDE3C099-C74B-4DAC-9BF3-774D988BDD3A}" type="presParOf" srcId="{B45CD64A-C637-4DD9-B724-7852FD54B65E}" destId="{1CE338A7-021A-4D41-B0CE-AB3B9F7A7D34}" srcOrd="8"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9C38C2-5AA8-431F-9683-4E061FAA5E57}" type="doc">
      <dgm:prSet loTypeId="urn:microsoft.com/office/officeart/2005/8/layout/vProcess5" loCatId="process" qsTypeId="urn:microsoft.com/office/officeart/2005/8/quickstyle/3d2" qsCatId="3D" csTypeId="urn:microsoft.com/office/officeart/2005/8/colors/accent0_3" csCatId="mainScheme" phldr="1"/>
      <dgm:spPr/>
      <dgm:t>
        <a:bodyPr/>
        <a:lstStyle/>
        <a:p>
          <a:endParaRPr lang="en-US"/>
        </a:p>
      </dgm:t>
    </dgm:pt>
    <dgm:pt modelId="{1557CBE0-8D67-4F2A-A053-370341346844}">
      <dgm:prSet/>
      <dgm:spPr/>
      <dgm:t>
        <a:bodyPr/>
        <a:lstStyle/>
        <a:p>
          <a:pPr algn="l" rtl="0"/>
          <a:r>
            <a:rPr lang="en-GB" dirty="0" smtClean="0"/>
            <a:t>The original identification badge should be taken back wherever possible (e.g. broken, damaged cards) while issuing a duplicate card. </a:t>
          </a:r>
          <a:r>
            <a:rPr lang="en-GB" dirty="0" smtClean="0">
              <a:sym typeface="Monotype Sorts"/>
            </a:rPr>
            <a:t></a:t>
          </a:r>
          <a:endParaRPr lang="en-US" dirty="0"/>
        </a:p>
      </dgm:t>
    </dgm:pt>
    <dgm:pt modelId="{90E01258-A4A1-4BB1-9715-388AFAFB104D}" type="parTrans" cxnId="{99425F3C-394B-4723-9B25-485FC8E74A20}">
      <dgm:prSet/>
      <dgm:spPr/>
      <dgm:t>
        <a:bodyPr/>
        <a:lstStyle/>
        <a:p>
          <a:endParaRPr lang="en-US"/>
        </a:p>
      </dgm:t>
    </dgm:pt>
    <dgm:pt modelId="{DD7BA660-E0B4-4ED7-B48C-DDE1E76210A1}" type="sibTrans" cxnId="{99425F3C-394B-4723-9B25-485FC8E74A20}">
      <dgm:prSet/>
      <dgm:spPr/>
      <dgm:t>
        <a:bodyPr/>
        <a:lstStyle/>
        <a:p>
          <a:endParaRPr lang="en-US"/>
        </a:p>
      </dgm:t>
    </dgm:pt>
    <dgm:pt modelId="{2F554864-9C65-452D-870D-DAF3E6DEDCAB}">
      <dgm:prSet/>
      <dgm:spPr/>
      <dgm:t>
        <a:bodyPr/>
        <a:lstStyle/>
        <a:p>
          <a:pPr algn="l" rtl="0"/>
          <a:r>
            <a:rPr lang="en-GB" dirty="0" smtClean="0"/>
            <a:t>Identification badges should be returned by an employee, when retired or terminated, and by personnel of outsourcing agencies at the end of the contract. </a:t>
          </a:r>
          <a:r>
            <a:rPr lang="en-GB" dirty="0" smtClean="0">
              <a:sym typeface="Monotype Sorts"/>
            </a:rPr>
            <a:t></a:t>
          </a:r>
          <a:endParaRPr lang="en-US" dirty="0"/>
        </a:p>
      </dgm:t>
    </dgm:pt>
    <dgm:pt modelId="{40CC7CDA-F6A5-440E-9DF7-AD09F2B74FAB}" type="parTrans" cxnId="{B8F0160E-4264-4FA5-B328-8CD11DE1F020}">
      <dgm:prSet/>
      <dgm:spPr/>
      <dgm:t>
        <a:bodyPr/>
        <a:lstStyle/>
        <a:p>
          <a:endParaRPr lang="en-US"/>
        </a:p>
      </dgm:t>
    </dgm:pt>
    <dgm:pt modelId="{8DC8828E-380F-47C9-AB3D-750405E3FC88}" type="sibTrans" cxnId="{B8F0160E-4264-4FA5-B328-8CD11DE1F020}">
      <dgm:prSet/>
      <dgm:spPr/>
      <dgm:t>
        <a:bodyPr/>
        <a:lstStyle/>
        <a:p>
          <a:endParaRPr lang="en-US"/>
        </a:p>
      </dgm:t>
    </dgm:pt>
    <dgm:pt modelId="{324D9AE9-938D-49EA-9234-FE49F95B7679}">
      <dgm:prSet/>
      <dgm:spPr/>
      <dgm:t>
        <a:bodyPr/>
        <a:lstStyle/>
        <a:p>
          <a:pPr algn="l" rtl="0"/>
          <a:r>
            <a:rPr lang="en-AU" dirty="0" smtClean="0"/>
            <a:t>Identification badges taken from retired or terminated employees should be destroyed in a controlled manner. </a:t>
          </a:r>
          <a:endParaRPr lang="en-US" dirty="0"/>
        </a:p>
      </dgm:t>
    </dgm:pt>
    <dgm:pt modelId="{7D4AEA52-CB79-469B-ABEC-71CA3606D6DC}" type="parTrans" cxnId="{24344067-252E-4815-BA67-D91761EB8E90}">
      <dgm:prSet/>
      <dgm:spPr/>
      <dgm:t>
        <a:bodyPr/>
        <a:lstStyle/>
        <a:p>
          <a:endParaRPr lang="en-US"/>
        </a:p>
      </dgm:t>
    </dgm:pt>
    <dgm:pt modelId="{F519D50A-DE9C-46DC-AD94-B499284B251B}" type="sibTrans" cxnId="{24344067-252E-4815-BA67-D91761EB8E90}">
      <dgm:prSet/>
      <dgm:spPr/>
      <dgm:t>
        <a:bodyPr/>
        <a:lstStyle/>
        <a:p>
          <a:endParaRPr lang="en-US"/>
        </a:p>
      </dgm:t>
    </dgm:pt>
    <dgm:pt modelId="{AF846319-04C8-486A-A83A-D5762B42BE16}">
      <dgm:prSet/>
      <dgm:spPr/>
      <dgm:t>
        <a:bodyPr/>
        <a:lstStyle/>
        <a:p>
          <a:pPr algn="l" rtl="0"/>
          <a:r>
            <a:rPr lang="en-GB" dirty="0" smtClean="0"/>
            <a:t>Its the responsibility of each employee or third parties, who has been issued an identification badge to immediately report lost or stolen badges. </a:t>
          </a:r>
          <a:endParaRPr lang="en-US" dirty="0"/>
        </a:p>
      </dgm:t>
    </dgm:pt>
    <dgm:pt modelId="{2B84FBC1-5244-47D3-A626-3CD151065E54}" type="parTrans" cxnId="{F90F603C-ABCA-466E-8950-B7876A1FE8E2}">
      <dgm:prSet/>
      <dgm:spPr/>
      <dgm:t>
        <a:bodyPr/>
        <a:lstStyle/>
        <a:p>
          <a:endParaRPr lang="en-US"/>
        </a:p>
      </dgm:t>
    </dgm:pt>
    <dgm:pt modelId="{67F6091A-1AEA-4081-91BA-1C5E20E87A72}" type="sibTrans" cxnId="{F90F603C-ABCA-466E-8950-B7876A1FE8E2}">
      <dgm:prSet/>
      <dgm:spPr/>
      <dgm:t>
        <a:bodyPr/>
        <a:lstStyle/>
        <a:p>
          <a:endParaRPr lang="en-US"/>
        </a:p>
      </dgm:t>
    </dgm:pt>
    <dgm:pt modelId="{0B6934E5-0D83-47D3-BCCF-936E4698012A}" type="pres">
      <dgm:prSet presAssocID="{859C38C2-5AA8-431F-9683-4E061FAA5E57}" presName="outerComposite" presStyleCnt="0">
        <dgm:presLayoutVars>
          <dgm:chMax val="5"/>
          <dgm:dir/>
          <dgm:resizeHandles val="exact"/>
        </dgm:presLayoutVars>
      </dgm:prSet>
      <dgm:spPr/>
      <dgm:t>
        <a:bodyPr/>
        <a:lstStyle/>
        <a:p>
          <a:endParaRPr lang="en-US"/>
        </a:p>
      </dgm:t>
    </dgm:pt>
    <dgm:pt modelId="{91B03DC2-FF21-4240-9468-EBEB32E6939B}" type="pres">
      <dgm:prSet presAssocID="{859C38C2-5AA8-431F-9683-4E061FAA5E57}" presName="dummyMaxCanvas" presStyleCnt="0">
        <dgm:presLayoutVars/>
      </dgm:prSet>
      <dgm:spPr/>
    </dgm:pt>
    <dgm:pt modelId="{D686C1CB-A491-42F2-9EF7-9081E694E81D}" type="pres">
      <dgm:prSet presAssocID="{859C38C2-5AA8-431F-9683-4E061FAA5E57}" presName="FourNodes_1" presStyleLbl="node1" presStyleIdx="0" presStyleCnt="4">
        <dgm:presLayoutVars>
          <dgm:bulletEnabled val="1"/>
        </dgm:presLayoutVars>
      </dgm:prSet>
      <dgm:spPr/>
      <dgm:t>
        <a:bodyPr/>
        <a:lstStyle/>
        <a:p>
          <a:endParaRPr lang="en-US"/>
        </a:p>
      </dgm:t>
    </dgm:pt>
    <dgm:pt modelId="{BD862756-CCB0-49DD-BFFC-C27F941C562D}" type="pres">
      <dgm:prSet presAssocID="{859C38C2-5AA8-431F-9683-4E061FAA5E57}" presName="FourNodes_2" presStyleLbl="node1" presStyleIdx="1" presStyleCnt="4">
        <dgm:presLayoutVars>
          <dgm:bulletEnabled val="1"/>
        </dgm:presLayoutVars>
      </dgm:prSet>
      <dgm:spPr/>
      <dgm:t>
        <a:bodyPr/>
        <a:lstStyle/>
        <a:p>
          <a:endParaRPr lang="en-US"/>
        </a:p>
      </dgm:t>
    </dgm:pt>
    <dgm:pt modelId="{9D2A05AB-4175-49BC-9A74-938B0467BF84}" type="pres">
      <dgm:prSet presAssocID="{859C38C2-5AA8-431F-9683-4E061FAA5E57}" presName="FourNodes_3" presStyleLbl="node1" presStyleIdx="2" presStyleCnt="4">
        <dgm:presLayoutVars>
          <dgm:bulletEnabled val="1"/>
        </dgm:presLayoutVars>
      </dgm:prSet>
      <dgm:spPr/>
      <dgm:t>
        <a:bodyPr/>
        <a:lstStyle/>
        <a:p>
          <a:endParaRPr lang="en-US"/>
        </a:p>
      </dgm:t>
    </dgm:pt>
    <dgm:pt modelId="{9BE3904D-63C7-49E8-A1DA-1FD423BD5114}" type="pres">
      <dgm:prSet presAssocID="{859C38C2-5AA8-431F-9683-4E061FAA5E57}" presName="FourNodes_4" presStyleLbl="node1" presStyleIdx="3" presStyleCnt="4">
        <dgm:presLayoutVars>
          <dgm:bulletEnabled val="1"/>
        </dgm:presLayoutVars>
      </dgm:prSet>
      <dgm:spPr/>
      <dgm:t>
        <a:bodyPr/>
        <a:lstStyle/>
        <a:p>
          <a:endParaRPr lang="en-US"/>
        </a:p>
      </dgm:t>
    </dgm:pt>
    <dgm:pt modelId="{CCC00F09-1721-4370-B46C-4168C928D8BE}" type="pres">
      <dgm:prSet presAssocID="{859C38C2-5AA8-431F-9683-4E061FAA5E57}" presName="FourConn_1-2" presStyleLbl="fgAccFollowNode1" presStyleIdx="0" presStyleCnt="3">
        <dgm:presLayoutVars>
          <dgm:bulletEnabled val="1"/>
        </dgm:presLayoutVars>
      </dgm:prSet>
      <dgm:spPr/>
      <dgm:t>
        <a:bodyPr/>
        <a:lstStyle/>
        <a:p>
          <a:endParaRPr lang="en-US"/>
        </a:p>
      </dgm:t>
    </dgm:pt>
    <dgm:pt modelId="{77220872-26A8-42A7-B4DD-1C31EDC67AC2}" type="pres">
      <dgm:prSet presAssocID="{859C38C2-5AA8-431F-9683-4E061FAA5E57}" presName="FourConn_2-3" presStyleLbl="fgAccFollowNode1" presStyleIdx="1" presStyleCnt="3">
        <dgm:presLayoutVars>
          <dgm:bulletEnabled val="1"/>
        </dgm:presLayoutVars>
      </dgm:prSet>
      <dgm:spPr/>
      <dgm:t>
        <a:bodyPr/>
        <a:lstStyle/>
        <a:p>
          <a:endParaRPr lang="en-US"/>
        </a:p>
      </dgm:t>
    </dgm:pt>
    <dgm:pt modelId="{9873698C-CF71-4A98-8612-DB459DC43B4A}" type="pres">
      <dgm:prSet presAssocID="{859C38C2-5AA8-431F-9683-4E061FAA5E57}" presName="FourConn_3-4" presStyleLbl="fgAccFollowNode1" presStyleIdx="2" presStyleCnt="3">
        <dgm:presLayoutVars>
          <dgm:bulletEnabled val="1"/>
        </dgm:presLayoutVars>
      </dgm:prSet>
      <dgm:spPr/>
      <dgm:t>
        <a:bodyPr/>
        <a:lstStyle/>
        <a:p>
          <a:endParaRPr lang="en-US"/>
        </a:p>
      </dgm:t>
    </dgm:pt>
    <dgm:pt modelId="{F9B1FD62-28A5-44E9-A770-9FAAD1A85723}" type="pres">
      <dgm:prSet presAssocID="{859C38C2-5AA8-431F-9683-4E061FAA5E57}" presName="FourNodes_1_text" presStyleLbl="node1" presStyleIdx="3" presStyleCnt="4">
        <dgm:presLayoutVars>
          <dgm:bulletEnabled val="1"/>
        </dgm:presLayoutVars>
      </dgm:prSet>
      <dgm:spPr/>
      <dgm:t>
        <a:bodyPr/>
        <a:lstStyle/>
        <a:p>
          <a:endParaRPr lang="en-US"/>
        </a:p>
      </dgm:t>
    </dgm:pt>
    <dgm:pt modelId="{CCB5C67C-7F02-4B61-828A-E06DEF88CA97}" type="pres">
      <dgm:prSet presAssocID="{859C38C2-5AA8-431F-9683-4E061FAA5E57}" presName="FourNodes_2_text" presStyleLbl="node1" presStyleIdx="3" presStyleCnt="4">
        <dgm:presLayoutVars>
          <dgm:bulletEnabled val="1"/>
        </dgm:presLayoutVars>
      </dgm:prSet>
      <dgm:spPr/>
      <dgm:t>
        <a:bodyPr/>
        <a:lstStyle/>
        <a:p>
          <a:endParaRPr lang="en-US"/>
        </a:p>
      </dgm:t>
    </dgm:pt>
    <dgm:pt modelId="{46DEF991-E233-4787-8C5B-20FC476F220D}" type="pres">
      <dgm:prSet presAssocID="{859C38C2-5AA8-431F-9683-4E061FAA5E57}" presName="FourNodes_3_text" presStyleLbl="node1" presStyleIdx="3" presStyleCnt="4">
        <dgm:presLayoutVars>
          <dgm:bulletEnabled val="1"/>
        </dgm:presLayoutVars>
      </dgm:prSet>
      <dgm:spPr/>
      <dgm:t>
        <a:bodyPr/>
        <a:lstStyle/>
        <a:p>
          <a:endParaRPr lang="en-US"/>
        </a:p>
      </dgm:t>
    </dgm:pt>
    <dgm:pt modelId="{AF72A015-6AC0-4B89-88B2-BBE0F37F3E13}" type="pres">
      <dgm:prSet presAssocID="{859C38C2-5AA8-431F-9683-4E061FAA5E57}" presName="FourNodes_4_text" presStyleLbl="node1" presStyleIdx="3" presStyleCnt="4">
        <dgm:presLayoutVars>
          <dgm:bulletEnabled val="1"/>
        </dgm:presLayoutVars>
      </dgm:prSet>
      <dgm:spPr/>
      <dgm:t>
        <a:bodyPr/>
        <a:lstStyle/>
        <a:p>
          <a:endParaRPr lang="en-US"/>
        </a:p>
      </dgm:t>
    </dgm:pt>
  </dgm:ptLst>
  <dgm:cxnLst>
    <dgm:cxn modelId="{24344067-252E-4815-BA67-D91761EB8E90}" srcId="{859C38C2-5AA8-431F-9683-4E061FAA5E57}" destId="{324D9AE9-938D-49EA-9234-FE49F95B7679}" srcOrd="3" destOrd="0" parTransId="{7D4AEA52-CB79-469B-ABEC-71CA3606D6DC}" sibTransId="{F519D50A-DE9C-46DC-AD94-B499284B251B}"/>
    <dgm:cxn modelId="{C086B460-C0B1-424B-B2CF-5BCF92869873}" type="presOf" srcId="{324D9AE9-938D-49EA-9234-FE49F95B7679}" destId="{9BE3904D-63C7-49E8-A1DA-1FD423BD5114}" srcOrd="0" destOrd="0" presId="urn:microsoft.com/office/officeart/2005/8/layout/vProcess5"/>
    <dgm:cxn modelId="{91133E56-8ADD-4FEB-8899-8A43531AA230}" type="presOf" srcId="{859C38C2-5AA8-431F-9683-4E061FAA5E57}" destId="{0B6934E5-0D83-47D3-BCCF-936E4698012A}" srcOrd="0" destOrd="0" presId="urn:microsoft.com/office/officeart/2005/8/layout/vProcess5"/>
    <dgm:cxn modelId="{C3A4C1D0-9A0C-469D-AAF4-CE3C5A8394C9}" type="presOf" srcId="{1557CBE0-8D67-4F2A-A053-370341346844}" destId="{CCB5C67C-7F02-4B61-828A-E06DEF88CA97}" srcOrd="1" destOrd="0" presId="urn:microsoft.com/office/officeart/2005/8/layout/vProcess5"/>
    <dgm:cxn modelId="{A7D624DC-BEC3-4F7C-A99F-3D9A6E74C7E1}" type="presOf" srcId="{AF846319-04C8-486A-A83A-D5762B42BE16}" destId="{D686C1CB-A491-42F2-9EF7-9081E694E81D}" srcOrd="0" destOrd="0" presId="urn:microsoft.com/office/officeart/2005/8/layout/vProcess5"/>
    <dgm:cxn modelId="{99425F3C-394B-4723-9B25-485FC8E74A20}" srcId="{859C38C2-5AA8-431F-9683-4E061FAA5E57}" destId="{1557CBE0-8D67-4F2A-A053-370341346844}" srcOrd="1" destOrd="0" parTransId="{90E01258-A4A1-4BB1-9715-388AFAFB104D}" sibTransId="{DD7BA660-E0B4-4ED7-B48C-DDE1E76210A1}"/>
    <dgm:cxn modelId="{C4C591CF-436E-435E-ABBD-A344E685C93E}" type="presOf" srcId="{1557CBE0-8D67-4F2A-A053-370341346844}" destId="{BD862756-CCB0-49DD-BFFC-C27F941C562D}" srcOrd="0" destOrd="0" presId="urn:microsoft.com/office/officeart/2005/8/layout/vProcess5"/>
    <dgm:cxn modelId="{71F876E8-FA2B-46B6-80CB-9D1128DDE8D8}" type="presOf" srcId="{67F6091A-1AEA-4081-91BA-1C5E20E87A72}" destId="{CCC00F09-1721-4370-B46C-4168C928D8BE}" srcOrd="0" destOrd="0" presId="urn:microsoft.com/office/officeart/2005/8/layout/vProcess5"/>
    <dgm:cxn modelId="{335B4571-3FF0-4AC7-B851-C4A397080B7A}" type="presOf" srcId="{DD7BA660-E0B4-4ED7-B48C-DDE1E76210A1}" destId="{77220872-26A8-42A7-B4DD-1C31EDC67AC2}" srcOrd="0" destOrd="0" presId="urn:microsoft.com/office/officeart/2005/8/layout/vProcess5"/>
    <dgm:cxn modelId="{27832385-0ABC-439D-9107-A2C73A296485}" type="presOf" srcId="{8DC8828E-380F-47C9-AB3D-750405E3FC88}" destId="{9873698C-CF71-4A98-8612-DB459DC43B4A}" srcOrd="0" destOrd="0" presId="urn:microsoft.com/office/officeart/2005/8/layout/vProcess5"/>
    <dgm:cxn modelId="{B6A7D3C2-830F-4606-8A3D-AA2A7324B7EC}" type="presOf" srcId="{324D9AE9-938D-49EA-9234-FE49F95B7679}" destId="{AF72A015-6AC0-4B89-88B2-BBE0F37F3E13}" srcOrd="1" destOrd="0" presId="urn:microsoft.com/office/officeart/2005/8/layout/vProcess5"/>
    <dgm:cxn modelId="{C47B3012-953A-4AC5-9267-E5D805407636}" type="presOf" srcId="{AF846319-04C8-486A-A83A-D5762B42BE16}" destId="{F9B1FD62-28A5-44E9-A770-9FAAD1A85723}" srcOrd="1" destOrd="0" presId="urn:microsoft.com/office/officeart/2005/8/layout/vProcess5"/>
    <dgm:cxn modelId="{5CD89B04-3C39-4B45-AEC0-8D85B50A870C}" type="presOf" srcId="{2F554864-9C65-452D-870D-DAF3E6DEDCAB}" destId="{9D2A05AB-4175-49BC-9A74-938B0467BF84}" srcOrd="0" destOrd="0" presId="urn:microsoft.com/office/officeart/2005/8/layout/vProcess5"/>
    <dgm:cxn modelId="{F90F603C-ABCA-466E-8950-B7876A1FE8E2}" srcId="{859C38C2-5AA8-431F-9683-4E061FAA5E57}" destId="{AF846319-04C8-486A-A83A-D5762B42BE16}" srcOrd="0" destOrd="0" parTransId="{2B84FBC1-5244-47D3-A626-3CD151065E54}" sibTransId="{67F6091A-1AEA-4081-91BA-1C5E20E87A72}"/>
    <dgm:cxn modelId="{3B946553-9FE8-455D-8C4D-5886C0FAB2CE}" type="presOf" srcId="{2F554864-9C65-452D-870D-DAF3E6DEDCAB}" destId="{46DEF991-E233-4787-8C5B-20FC476F220D}" srcOrd="1" destOrd="0" presId="urn:microsoft.com/office/officeart/2005/8/layout/vProcess5"/>
    <dgm:cxn modelId="{B8F0160E-4264-4FA5-B328-8CD11DE1F020}" srcId="{859C38C2-5AA8-431F-9683-4E061FAA5E57}" destId="{2F554864-9C65-452D-870D-DAF3E6DEDCAB}" srcOrd="2" destOrd="0" parTransId="{40CC7CDA-F6A5-440E-9DF7-AD09F2B74FAB}" sibTransId="{8DC8828E-380F-47C9-AB3D-750405E3FC88}"/>
    <dgm:cxn modelId="{A6406A67-A99F-49B3-91EB-B96E5A0EEAD5}" type="presParOf" srcId="{0B6934E5-0D83-47D3-BCCF-936E4698012A}" destId="{91B03DC2-FF21-4240-9468-EBEB32E6939B}" srcOrd="0" destOrd="0" presId="urn:microsoft.com/office/officeart/2005/8/layout/vProcess5"/>
    <dgm:cxn modelId="{545B035B-B2F3-434F-9629-A7F075232C61}" type="presParOf" srcId="{0B6934E5-0D83-47D3-BCCF-936E4698012A}" destId="{D686C1CB-A491-42F2-9EF7-9081E694E81D}" srcOrd="1" destOrd="0" presId="urn:microsoft.com/office/officeart/2005/8/layout/vProcess5"/>
    <dgm:cxn modelId="{9F7A94F6-930F-41FD-80D5-23A430749776}" type="presParOf" srcId="{0B6934E5-0D83-47D3-BCCF-936E4698012A}" destId="{BD862756-CCB0-49DD-BFFC-C27F941C562D}" srcOrd="2" destOrd="0" presId="urn:microsoft.com/office/officeart/2005/8/layout/vProcess5"/>
    <dgm:cxn modelId="{E282EF2D-7644-421E-A5A9-013A0CB78F86}" type="presParOf" srcId="{0B6934E5-0D83-47D3-BCCF-936E4698012A}" destId="{9D2A05AB-4175-49BC-9A74-938B0467BF84}" srcOrd="3" destOrd="0" presId="urn:microsoft.com/office/officeart/2005/8/layout/vProcess5"/>
    <dgm:cxn modelId="{6E682147-1041-486F-B798-EC9F67635310}" type="presParOf" srcId="{0B6934E5-0D83-47D3-BCCF-936E4698012A}" destId="{9BE3904D-63C7-49E8-A1DA-1FD423BD5114}" srcOrd="4" destOrd="0" presId="urn:microsoft.com/office/officeart/2005/8/layout/vProcess5"/>
    <dgm:cxn modelId="{76D5F280-7DD5-4A91-AB70-632F0EAA097C}" type="presParOf" srcId="{0B6934E5-0D83-47D3-BCCF-936E4698012A}" destId="{CCC00F09-1721-4370-B46C-4168C928D8BE}" srcOrd="5" destOrd="0" presId="urn:microsoft.com/office/officeart/2005/8/layout/vProcess5"/>
    <dgm:cxn modelId="{18572A85-4AE5-4830-94EC-8F6B882C2B44}" type="presParOf" srcId="{0B6934E5-0D83-47D3-BCCF-936E4698012A}" destId="{77220872-26A8-42A7-B4DD-1C31EDC67AC2}" srcOrd="6" destOrd="0" presId="urn:microsoft.com/office/officeart/2005/8/layout/vProcess5"/>
    <dgm:cxn modelId="{CDAC1E43-5C45-4127-B21B-1AE8ED91E4D7}" type="presParOf" srcId="{0B6934E5-0D83-47D3-BCCF-936E4698012A}" destId="{9873698C-CF71-4A98-8612-DB459DC43B4A}" srcOrd="7" destOrd="0" presId="urn:microsoft.com/office/officeart/2005/8/layout/vProcess5"/>
    <dgm:cxn modelId="{A37BA4B0-AD88-4073-986E-92C653968D7A}" type="presParOf" srcId="{0B6934E5-0D83-47D3-BCCF-936E4698012A}" destId="{F9B1FD62-28A5-44E9-A770-9FAAD1A85723}" srcOrd="8" destOrd="0" presId="urn:microsoft.com/office/officeart/2005/8/layout/vProcess5"/>
    <dgm:cxn modelId="{3060F93F-E61F-43F1-A264-CDB38F445F68}" type="presParOf" srcId="{0B6934E5-0D83-47D3-BCCF-936E4698012A}" destId="{CCB5C67C-7F02-4B61-828A-E06DEF88CA97}" srcOrd="9" destOrd="0" presId="urn:microsoft.com/office/officeart/2005/8/layout/vProcess5"/>
    <dgm:cxn modelId="{838192F1-517A-4FB0-90EC-95777FDA0DEF}" type="presParOf" srcId="{0B6934E5-0D83-47D3-BCCF-936E4698012A}" destId="{46DEF991-E233-4787-8C5B-20FC476F220D}" srcOrd="10" destOrd="0" presId="urn:microsoft.com/office/officeart/2005/8/layout/vProcess5"/>
    <dgm:cxn modelId="{250F3009-4E5D-4B34-B37C-DA58B2BE30B8}" type="presParOf" srcId="{0B6934E5-0D83-47D3-BCCF-936E4698012A}" destId="{AF72A015-6AC0-4B89-88B2-BBE0F37F3E13}" srcOrd="11"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094F449-4F3D-402D-9D0C-8982B447C873}" type="doc">
      <dgm:prSet loTypeId="urn:microsoft.com/office/officeart/2005/8/layout/vProcess5" loCatId="process" qsTypeId="urn:microsoft.com/office/officeart/2005/8/quickstyle/3d1" qsCatId="3D" csTypeId="urn:microsoft.com/office/officeart/2005/8/colors/accent0_3" csCatId="mainScheme" phldr="1"/>
      <dgm:spPr/>
      <dgm:t>
        <a:bodyPr/>
        <a:lstStyle/>
        <a:p>
          <a:endParaRPr lang="en-US"/>
        </a:p>
      </dgm:t>
    </dgm:pt>
    <dgm:pt modelId="{63DE11B3-A2BC-4936-A2CE-641080A3BB79}">
      <dgm:prSet custT="1"/>
      <dgm:spPr/>
      <dgm:t>
        <a:bodyPr/>
        <a:lstStyle/>
        <a:p>
          <a:pPr rtl="0"/>
          <a:r>
            <a:rPr lang="en-GB" sz="1200" dirty="0" smtClean="0"/>
            <a:t>All information storage media (e.g. hard disks, floppy disks, magnetic tapes and CD-ROMs) containing sensitive or confidential data should be physically secured, when not in use. </a:t>
          </a:r>
          <a:endParaRPr lang="en-GB" sz="1200" dirty="0"/>
        </a:p>
      </dgm:t>
    </dgm:pt>
    <dgm:pt modelId="{D2E85698-7674-48BD-9D62-78DFC3226842}" type="parTrans" cxnId="{B9600D14-0557-4AFB-9F3A-5DCF8277DD8C}">
      <dgm:prSet/>
      <dgm:spPr/>
      <dgm:t>
        <a:bodyPr/>
        <a:lstStyle/>
        <a:p>
          <a:endParaRPr lang="en-US"/>
        </a:p>
      </dgm:t>
    </dgm:pt>
    <dgm:pt modelId="{95EC86EB-1ECE-4C9E-B090-46C86613B441}" type="sibTrans" cxnId="{B9600D14-0557-4AFB-9F3A-5DCF8277DD8C}">
      <dgm:prSet/>
      <dgm:spPr/>
      <dgm:t>
        <a:bodyPr/>
        <a:lstStyle/>
        <a:p>
          <a:endParaRPr lang="en-US"/>
        </a:p>
      </dgm:t>
    </dgm:pt>
    <dgm:pt modelId="{9EF2057F-3AA9-4064-9CF2-7F373A5A815F}">
      <dgm:prSet custT="1"/>
      <dgm:spPr/>
      <dgm:t>
        <a:bodyPr/>
        <a:lstStyle/>
        <a:p>
          <a:pPr rtl="0"/>
          <a:r>
            <a:rPr lang="en-GB" sz="1200" dirty="0" smtClean="0"/>
            <a:t>Physical access to magnetic tape, disk and documentation libraries should be restricted to authorised personnel based on job responsibilities. </a:t>
          </a:r>
          <a:endParaRPr lang="en-US" sz="1200" dirty="0"/>
        </a:p>
      </dgm:t>
    </dgm:pt>
    <dgm:pt modelId="{6EFC744B-1FD0-4928-87E8-B4E45880DFA7}" type="parTrans" cxnId="{6CF451AD-6B92-4264-BC9D-6C6A26EA555C}">
      <dgm:prSet/>
      <dgm:spPr/>
      <dgm:t>
        <a:bodyPr/>
        <a:lstStyle/>
        <a:p>
          <a:endParaRPr lang="en-US"/>
        </a:p>
      </dgm:t>
    </dgm:pt>
    <dgm:pt modelId="{0D3A71B3-8CA1-4357-A12A-6EFF60E4FA4A}" type="sibTrans" cxnId="{6CF451AD-6B92-4264-BC9D-6C6A26EA555C}">
      <dgm:prSet/>
      <dgm:spPr/>
      <dgm:t>
        <a:bodyPr/>
        <a:lstStyle/>
        <a:p>
          <a:endParaRPr lang="en-US"/>
        </a:p>
      </dgm:t>
    </dgm:pt>
    <dgm:pt modelId="{214D878B-0BD6-44B5-B773-219F749994F4}">
      <dgm:prSet custT="1"/>
      <dgm:spPr/>
      <dgm:t>
        <a:bodyPr/>
        <a:lstStyle/>
        <a:p>
          <a:pPr rtl="0"/>
          <a:r>
            <a:rPr lang="en-GB" sz="1200" dirty="0" smtClean="0"/>
            <a:t>Back-up media should be stored in fire resistant safes or cabinets. </a:t>
          </a:r>
          <a:endParaRPr lang="en-US" sz="1200" dirty="0"/>
        </a:p>
      </dgm:t>
    </dgm:pt>
    <dgm:pt modelId="{4C0FC5CF-F744-4CDD-894D-BBF7285CBCEE}" type="parTrans" cxnId="{7B241735-4A0D-4710-B930-EC5ED51E72A2}">
      <dgm:prSet/>
      <dgm:spPr/>
      <dgm:t>
        <a:bodyPr/>
        <a:lstStyle/>
        <a:p>
          <a:endParaRPr lang="en-US"/>
        </a:p>
      </dgm:t>
    </dgm:pt>
    <dgm:pt modelId="{5AB0C5A2-CC1A-4253-B726-3482D80BEA9E}" type="sibTrans" cxnId="{7B241735-4A0D-4710-B930-EC5ED51E72A2}">
      <dgm:prSet/>
      <dgm:spPr/>
      <dgm:t>
        <a:bodyPr/>
        <a:lstStyle/>
        <a:p>
          <a:endParaRPr lang="en-US"/>
        </a:p>
      </dgm:t>
    </dgm:pt>
    <dgm:pt modelId="{25B9BFFD-209D-4A0C-B05D-D15931AB55F9}">
      <dgm:prSet custT="1"/>
      <dgm:spPr/>
      <dgm:t>
        <a:bodyPr/>
        <a:lstStyle/>
        <a:p>
          <a:pPr rtl="0"/>
          <a:r>
            <a:rPr lang="en-GB" sz="1200" dirty="0" smtClean="0"/>
            <a:t>Any personal information storage media like cartridge tapes, DAT drives, floppy drives should not be allowed to brought inside computer and communication rooms. </a:t>
          </a:r>
          <a:endParaRPr lang="en-US" sz="1200" dirty="0"/>
        </a:p>
      </dgm:t>
    </dgm:pt>
    <dgm:pt modelId="{1947D9BD-D880-46E5-B69E-0683BC837C5D}" type="parTrans" cxnId="{8CA108B7-2F72-4A66-896C-2BECB1067DF6}">
      <dgm:prSet/>
      <dgm:spPr/>
      <dgm:t>
        <a:bodyPr/>
        <a:lstStyle/>
        <a:p>
          <a:endParaRPr lang="en-US"/>
        </a:p>
      </dgm:t>
    </dgm:pt>
    <dgm:pt modelId="{FF4AF377-9BA3-4E58-97FC-9A0879899151}" type="sibTrans" cxnId="{8CA108B7-2F72-4A66-896C-2BECB1067DF6}">
      <dgm:prSet/>
      <dgm:spPr/>
      <dgm:t>
        <a:bodyPr/>
        <a:lstStyle/>
        <a:p>
          <a:endParaRPr lang="en-US"/>
        </a:p>
      </dgm:t>
    </dgm:pt>
    <dgm:pt modelId="{5E72C64F-DF34-4D05-82FE-EE5F2C4EB79F}">
      <dgm:prSet custT="1"/>
      <dgm:spPr/>
      <dgm:t>
        <a:bodyPr/>
        <a:lstStyle/>
        <a:p>
          <a:pPr rtl="0"/>
          <a:r>
            <a:rPr lang="en-AU" sz="1200" dirty="0" smtClean="0"/>
            <a:t>Any storage media (floppy drives, CDs, DAT tapes) should not be allowed out of Government premises without adequate clearances from </a:t>
          </a:r>
          <a:r>
            <a:rPr lang="en-AU" sz="1200" dirty="0" err="1" smtClean="0"/>
            <a:t>HODs</a:t>
          </a:r>
          <a:r>
            <a:rPr lang="en-AU" sz="1200" dirty="0" smtClean="0"/>
            <a:t>/Security Officers. </a:t>
          </a:r>
          <a:endParaRPr lang="en-US" sz="1200" dirty="0"/>
        </a:p>
      </dgm:t>
    </dgm:pt>
    <dgm:pt modelId="{E88A194E-6607-4606-927E-5F77B4E1AFF2}" type="parTrans" cxnId="{1393E6AC-A8D7-4F3F-8A41-8DAEA581D5F4}">
      <dgm:prSet/>
      <dgm:spPr/>
      <dgm:t>
        <a:bodyPr/>
        <a:lstStyle/>
        <a:p>
          <a:endParaRPr lang="en-US"/>
        </a:p>
      </dgm:t>
    </dgm:pt>
    <dgm:pt modelId="{76D17BC7-D71D-466D-9EC4-998C2CA56118}" type="sibTrans" cxnId="{1393E6AC-A8D7-4F3F-8A41-8DAEA581D5F4}">
      <dgm:prSet/>
      <dgm:spPr/>
      <dgm:t>
        <a:bodyPr/>
        <a:lstStyle/>
        <a:p>
          <a:endParaRPr lang="en-US"/>
        </a:p>
      </dgm:t>
    </dgm:pt>
    <dgm:pt modelId="{97A52E38-5B08-401F-A34B-75454B62DE30}" type="pres">
      <dgm:prSet presAssocID="{A094F449-4F3D-402D-9D0C-8982B447C873}" presName="outerComposite" presStyleCnt="0">
        <dgm:presLayoutVars>
          <dgm:chMax val="5"/>
          <dgm:dir/>
          <dgm:resizeHandles val="exact"/>
        </dgm:presLayoutVars>
      </dgm:prSet>
      <dgm:spPr/>
      <dgm:t>
        <a:bodyPr/>
        <a:lstStyle/>
        <a:p>
          <a:endParaRPr lang="en-US"/>
        </a:p>
      </dgm:t>
    </dgm:pt>
    <dgm:pt modelId="{D4654A38-7732-422E-821E-9E37E658DBD9}" type="pres">
      <dgm:prSet presAssocID="{A094F449-4F3D-402D-9D0C-8982B447C873}" presName="dummyMaxCanvas" presStyleCnt="0">
        <dgm:presLayoutVars/>
      </dgm:prSet>
      <dgm:spPr/>
      <dgm:t>
        <a:bodyPr/>
        <a:lstStyle/>
        <a:p>
          <a:endParaRPr lang="en-US"/>
        </a:p>
      </dgm:t>
    </dgm:pt>
    <dgm:pt modelId="{B7B7C9E7-CD7A-4506-9BC0-722D5C5706BD}" type="pres">
      <dgm:prSet presAssocID="{A094F449-4F3D-402D-9D0C-8982B447C873}" presName="FiveNodes_1" presStyleLbl="node1" presStyleIdx="0" presStyleCnt="5">
        <dgm:presLayoutVars>
          <dgm:bulletEnabled val="1"/>
        </dgm:presLayoutVars>
      </dgm:prSet>
      <dgm:spPr/>
      <dgm:t>
        <a:bodyPr/>
        <a:lstStyle/>
        <a:p>
          <a:endParaRPr lang="en-US"/>
        </a:p>
      </dgm:t>
    </dgm:pt>
    <dgm:pt modelId="{D96FF1C7-F3D6-4075-A90F-D40113F72FD0}" type="pres">
      <dgm:prSet presAssocID="{A094F449-4F3D-402D-9D0C-8982B447C873}" presName="FiveNodes_2" presStyleLbl="node1" presStyleIdx="1" presStyleCnt="5">
        <dgm:presLayoutVars>
          <dgm:bulletEnabled val="1"/>
        </dgm:presLayoutVars>
      </dgm:prSet>
      <dgm:spPr/>
      <dgm:t>
        <a:bodyPr/>
        <a:lstStyle/>
        <a:p>
          <a:endParaRPr lang="en-US"/>
        </a:p>
      </dgm:t>
    </dgm:pt>
    <dgm:pt modelId="{BAA70593-8036-49D5-9E24-4CAEC0ED1717}" type="pres">
      <dgm:prSet presAssocID="{A094F449-4F3D-402D-9D0C-8982B447C873}" presName="FiveNodes_3" presStyleLbl="node1" presStyleIdx="2" presStyleCnt="5">
        <dgm:presLayoutVars>
          <dgm:bulletEnabled val="1"/>
        </dgm:presLayoutVars>
      </dgm:prSet>
      <dgm:spPr/>
      <dgm:t>
        <a:bodyPr/>
        <a:lstStyle/>
        <a:p>
          <a:endParaRPr lang="en-US"/>
        </a:p>
      </dgm:t>
    </dgm:pt>
    <dgm:pt modelId="{89EE9E06-C849-477F-A2E7-A9B11682C8C3}" type="pres">
      <dgm:prSet presAssocID="{A094F449-4F3D-402D-9D0C-8982B447C873}" presName="FiveNodes_4" presStyleLbl="node1" presStyleIdx="3" presStyleCnt="5">
        <dgm:presLayoutVars>
          <dgm:bulletEnabled val="1"/>
        </dgm:presLayoutVars>
      </dgm:prSet>
      <dgm:spPr/>
      <dgm:t>
        <a:bodyPr/>
        <a:lstStyle/>
        <a:p>
          <a:endParaRPr lang="en-US"/>
        </a:p>
      </dgm:t>
    </dgm:pt>
    <dgm:pt modelId="{00519BB5-74B7-432F-8732-CB12CC24F917}" type="pres">
      <dgm:prSet presAssocID="{A094F449-4F3D-402D-9D0C-8982B447C873}" presName="FiveNodes_5" presStyleLbl="node1" presStyleIdx="4" presStyleCnt="5">
        <dgm:presLayoutVars>
          <dgm:bulletEnabled val="1"/>
        </dgm:presLayoutVars>
      </dgm:prSet>
      <dgm:spPr/>
      <dgm:t>
        <a:bodyPr/>
        <a:lstStyle/>
        <a:p>
          <a:endParaRPr lang="en-US"/>
        </a:p>
      </dgm:t>
    </dgm:pt>
    <dgm:pt modelId="{836FFF6C-E6B8-4D2E-A973-3DC3883F483C}" type="pres">
      <dgm:prSet presAssocID="{A094F449-4F3D-402D-9D0C-8982B447C873}" presName="FiveConn_1-2" presStyleLbl="fgAccFollowNode1" presStyleIdx="0" presStyleCnt="4">
        <dgm:presLayoutVars>
          <dgm:bulletEnabled val="1"/>
        </dgm:presLayoutVars>
      </dgm:prSet>
      <dgm:spPr/>
      <dgm:t>
        <a:bodyPr/>
        <a:lstStyle/>
        <a:p>
          <a:endParaRPr lang="en-US"/>
        </a:p>
      </dgm:t>
    </dgm:pt>
    <dgm:pt modelId="{A9E0D24C-3EA4-4C57-BD6A-F376FEFB677A}" type="pres">
      <dgm:prSet presAssocID="{A094F449-4F3D-402D-9D0C-8982B447C873}" presName="FiveConn_2-3" presStyleLbl="fgAccFollowNode1" presStyleIdx="1" presStyleCnt="4">
        <dgm:presLayoutVars>
          <dgm:bulletEnabled val="1"/>
        </dgm:presLayoutVars>
      </dgm:prSet>
      <dgm:spPr/>
      <dgm:t>
        <a:bodyPr/>
        <a:lstStyle/>
        <a:p>
          <a:endParaRPr lang="en-US"/>
        </a:p>
      </dgm:t>
    </dgm:pt>
    <dgm:pt modelId="{F14DA852-21BC-4CB9-8E9C-EB4B9CF38211}" type="pres">
      <dgm:prSet presAssocID="{A094F449-4F3D-402D-9D0C-8982B447C873}" presName="FiveConn_3-4" presStyleLbl="fgAccFollowNode1" presStyleIdx="2" presStyleCnt="4">
        <dgm:presLayoutVars>
          <dgm:bulletEnabled val="1"/>
        </dgm:presLayoutVars>
      </dgm:prSet>
      <dgm:spPr/>
      <dgm:t>
        <a:bodyPr/>
        <a:lstStyle/>
        <a:p>
          <a:endParaRPr lang="en-US"/>
        </a:p>
      </dgm:t>
    </dgm:pt>
    <dgm:pt modelId="{EB7F0ECF-49EF-4A8B-9151-B0E2C5A28CE3}" type="pres">
      <dgm:prSet presAssocID="{A094F449-4F3D-402D-9D0C-8982B447C873}" presName="FiveConn_4-5" presStyleLbl="fgAccFollowNode1" presStyleIdx="3" presStyleCnt="4">
        <dgm:presLayoutVars>
          <dgm:bulletEnabled val="1"/>
        </dgm:presLayoutVars>
      </dgm:prSet>
      <dgm:spPr/>
      <dgm:t>
        <a:bodyPr/>
        <a:lstStyle/>
        <a:p>
          <a:endParaRPr lang="en-US"/>
        </a:p>
      </dgm:t>
    </dgm:pt>
    <dgm:pt modelId="{68005A9B-4595-418A-BC94-95193F2D5646}" type="pres">
      <dgm:prSet presAssocID="{A094F449-4F3D-402D-9D0C-8982B447C873}" presName="FiveNodes_1_text" presStyleLbl="node1" presStyleIdx="4" presStyleCnt="5">
        <dgm:presLayoutVars>
          <dgm:bulletEnabled val="1"/>
        </dgm:presLayoutVars>
      </dgm:prSet>
      <dgm:spPr/>
      <dgm:t>
        <a:bodyPr/>
        <a:lstStyle/>
        <a:p>
          <a:endParaRPr lang="en-US"/>
        </a:p>
      </dgm:t>
    </dgm:pt>
    <dgm:pt modelId="{B6BF8292-2D3B-49C1-9802-36109D56A24F}" type="pres">
      <dgm:prSet presAssocID="{A094F449-4F3D-402D-9D0C-8982B447C873}" presName="FiveNodes_2_text" presStyleLbl="node1" presStyleIdx="4" presStyleCnt="5">
        <dgm:presLayoutVars>
          <dgm:bulletEnabled val="1"/>
        </dgm:presLayoutVars>
      </dgm:prSet>
      <dgm:spPr/>
      <dgm:t>
        <a:bodyPr/>
        <a:lstStyle/>
        <a:p>
          <a:endParaRPr lang="en-US"/>
        </a:p>
      </dgm:t>
    </dgm:pt>
    <dgm:pt modelId="{B2BA9037-937E-47AE-B823-C822E114F0AB}" type="pres">
      <dgm:prSet presAssocID="{A094F449-4F3D-402D-9D0C-8982B447C873}" presName="FiveNodes_3_text" presStyleLbl="node1" presStyleIdx="4" presStyleCnt="5">
        <dgm:presLayoutVars>
          <dgm:bulletEnabled val="1"/>
        </dgm:presLayoutVars>
      </dgm:prSet>
      <dgm:spPr/>
      <dgm:t>
        <a:bodyPr/>
        <a:lstStyle/>
        <a:p>
          <a:endParaRPr lang="en-US"/>
        </a:p>
      </dgm:t>
    </dgm:pt>
    <dgm:pt modelId="{77FC8AE4-5654-497A-92EA-D56A760D069B}" type="pres">
      <dgm:prSet presAssocID="{A094F449-4F3D-402D-9D0C-8982B447C873}" presName="FiveNodes_4_text" presStyleLbl="node1" presStyleIdx="4" presStyleCnt="5">
        <dgm:presLayoutVars>
          <dgm:bulletEnabled val="1"/>
        </dgm:presLayoutVars>
      </dgm:prSet>
      <dgm:spPr/>
      <dgm:t>
        <a:bodyPr/>
        <a:lstStyle/>
        <a:p>
          <a:endParaRPr lang="en-US"/>
        </a:p>
      </dgm:t>
    </dgm:pt>
    <dgm:pt modelId="{BA17D665-51B5-4FC6-B501-A6A210B332C3}" type="pres">
      <dgm:prSet presAssocID="{A094F449-4F3D-402D-9D0C-8982B447C873}" presName="FiveNodes_5_text" presStyleLbl="node1" presStyleIdx="4" presStyleCnt="5">
        <dgm:presLayoutVars>
          <dgm:bulletEnabled val="1"/>
        </dgm:presLayoutVars>
      </dgm:prSet>
      <dgm:spPr/>
      <dgm:t>
        <a:bodyPr/>
        <a:lstStyle/>
        <a:p>
          <a:endParaRPr lang="en-US"/>
        </a:p>
      </dgm:t>
    </dgm:pt>
  </dgm:ptLst>
  <dgm:cxnLst>
    <dgm:cxn modelId="{717E9E7D-A59A-425A-A783-48475256EF0C}" type="presOf" srcId="{5E72C64F-DF34-4D05-82FE-EE5F2C4EB79F}" destId="{BA17D665-51B5-4FC6-B501-A6A210B332C3}" srcOrd="1" destOrd="0" presId="urn:microsoft.com/office/officeart/2005/8/layout/vProcess5"/>
    <dgm:cxn modelId="{EB9F55C3-F402-4FA9-A282-FA29B99A61B2}" type="presOf" srcId="{5AB0C5A2-CC1A-4253-B726-3482D80BEA9E}" destId="{F14DA852-21BC-4CB9-8E9C-EB4B9CF38211}" srcOrd="0" destOrd="0" presId="urn:microsoft.com/office/officeart/2005/8/layout/vProcess5"/>
    <dgm:cxn modelId="{B9600D14-0557-4AFB-9F3A-5DCF8277DD8C}" srcId="{A094F449-4F3D-402D-9D0C-8982B447C873}" destId="{63DE11B3-A2BC-4936-A2CE-641080A3BB79}" srcOrd="0" destOrd="0" parTransId="{D2E85698-7674-48BD-9D62-78DFC3226842}" sibTransId="{95EC86EB-1ECE-4C9E-B090-46C86613B441}"/>
    <dgm:cxn modelId="{8EFC52CD-256B-449B-A117-0116207A77F6}" type="presOf" srcId="{FF4AF377-9BA3-4E58-97FC-9A0879899151}" destId="{EB7F0ECF-49EF-4A8B-9151-B0E2C5A28CE3}" srcOrd="0" destOrd="0" presId="urn:microsoft.com/office/officeart/2005/8/layout/vProcess5"/>
    <dgm:cxn modelId="{1EC777FA-21A3-4BB3-A4CE-960A87B21EAD}" type="presOf" srcId="{214D878B-0BD6-44B5-B773-219F749994F4}" destId="{BAA70593-8036-49D5-9E24-4CAEC0ED1717}" srcOrd="0" destOrd="0" presId="urn:microsoft.com/office/officeart/2005/8/layout/vProcess5"/>
    <dgm:cxn modelId="{4B6FD587-8988-49B2-A82C-BBA313F12F01}" type="presOf" srcId="{0D3A71B3-8CA1-4357-A12A-6EFF60E4FA4A}" destId="{A9E0D24C-3EA4-4C57-BD6A-F376FEFB677A}" srcOrd="0" destOrd="0" presId="urn:microsoft.com/office/officeart/2005/8/layout/vProcess5"/>
    <dgm:cxn modelId="{6CF451AD-6B92-4264-BC9D-6C6A26EA555C}" srcId="{A094F449-4F3D-402D-9D0C-8982B447C873}" destId="{9EF2057F-3AA9-4064-9CF2-7F373A5A815F}" srcOrd="1" destOrd="0" parTransId="{6EFC744B-1FD0-4928-87E8-B4E45880DFA7}" sibTransId="{0D3A71B3-8CA1-4357-A12A-6EFF60E4FA4A}"/>
    <dgm:cxn modelId="{1393E6AC-A8D7-4F3F-8A41-8DAEA581D5F4}" srcId="{A094F449-4F3D-402D-9D0C-8982B447C873}" destId="{5E72C64F-DF34-4D05-82FE-EE5F2C4EB79F}" srcOrd="4" destOrd="0" parTransId="{E88A194E-6607-4606-927E-5F77B4E1AFF2}" sibTransId="{76D17BC7-D71D-466D-9EC4-998C2CA56118}"/>
    <dgm:cxn modelId="{F94BB5F9-82A3-49C1-94D8-A0E7D9C1222D}" type="presOf" srcId="{63DE11B3-A2BC-4936-A2CE-641080A3BB79}" destId="{68005A9B-4595-418A-BC94-95193F2D5646}" srcOrd="1" destOrd="0" presId="urn:microsoft.com/office/officeart/2005/8/layout/vProcess5"/>
    <dgm:cxn modelId="{3F137EE8-1693-4C55-B33B-5A6D31008D3B}" type="presOf" srcId="{63DE11B3-A2BC-4936-A2CE-641080A3BB79}" destId="{B7B7C9E7-CD7A-4506-9BC0-722D5C5706BD}" srcOrd="0" destOrd="0" presId="urn:microsoft.com/office/officeart/2005/8/layout/vProcess5"/>
    <dgm:cxn modelId="{37D1698F-EDC2-4646-A501-3312E7263F49}" type="presOf" srcId="{25B9BFFD-209D-4A0C-B05D-D15931AB55F9}" destId="{89EE9E06-C849-477F-A2E7-A9B11682C8C3}" srcOrd="0" destOrd="0" presId="urn:microsoft.com/office/officeart/2005/8/layout/vProcess5"/>
    <dgm:cxn modelId="{0792B41A-A236-47A2-9A32-A26E5943D1AF}" type="presOf" srcId="{5E72C64F-DF34-4D05-82FE-EE5F2C4EB79F}" destId="{00519BB5-74B7-432F-8732-CB12CC24F917}" srcOrd="0" destOrd="0" presId="urn:microsoft.com/office/officeart/2005/8/layout/vProcess5"/>
    <dgm:cxn modelId="{3D26D4D5-D3A5-4E14-96F6-553BE75F282F}" type="presOf" srcId="{25B9BFFD-209D-4A0C-B05D-D15931AB55F9}" destId="{77FC8AE4-5654-497A-92EA-D56A760D069B}" srcOrd="1" destOrd="0" presId="urn:microsoft.com/office/officeart/2005/8/layout/vProcess5"/>
    <dgm:cxn modelId="{28103435-8743-40F5-A397-22A4A6C1AC82}" type="presOf" srcId="{A094F449-4F3D-402D-9D0C-8982B447C873}" destId="{97A52E38-5B08-401F-A34B-75454B62DE30}" srcOrd="0" destOrd="0" presId="urn:microsoft.com/office/officeart/2005/8/layout/vProcess5"/>
    <dgm:cxn modelId="{91352EE3-252E-4CBE-833F-BFB38F5F8A82}" type="presOf" srcId="{9EF2057F-3AA9-4064-9CF2-7F373A5A815F}" destId="{B6BF8292-2D3B-49C1-9802-36109D56A24F}" srcOrd="1" destOrd="0" presId="urn:microsoft.com/office/officeart/2005/8/layout/vProcess5"/>
    <dgm:cxn modelId="{38B7E941-92C6-43D1-9DF9-D3CF2EAFA914}" type="presOf" srcId="{214D878B-0BD6-44B5-B773-219F749994F4}" destId="{B2BA9037-937E-47AE-B823-C822E114F0AB}" srcOrd="1" destOrd="0" presId="urn:microsoft.com/office/officeart/2005/8/layout/vProcess5"/>
    <dgm:cxn modelId="{A8111A60-C6A8-40AA-A547-B3ECC9B7C9F7}" type="presOf" srcId="{9EF2057F-3AA9-4064-9CF2-7F373A5A815F}" destId="{D96FF1C7-F3D6-4075-A90F-D40113F72FD0}" srcOrd="0" destOrd="0" presId="urn:microsoft.com/office/officeart/2005/8/layout/vProcess5"/>
    <dgm:cxn modelId="{7B241735-4A0D-4710-B930-EC5ED51E72A2}" srcId="{A094F449-4F3D-402D-9D0C-8982B447C873}" destId="{214D878B-0BD6-44B5-B773-219F749994F4}" srcOrd="2" destOrd="0" parTransId="{4C0FC5CF-F744-4CDD-894D-BBF7285CBCEE}" sibTransId="{5AB0C5A2-CC1A-4253-B726-3482D80BEA9E}"/>
    <dgm:cxn modelId="{8CA108B7-2F72-4A66-896C-2BECB1067DF6}" srcId="{A094F449-4F3D-402D-9D0C-8982B447C873}" destId="{25B9BFFD-209D-4A0C-B05D-D15931AB55F9}" srcOrd="3" destOrd="0" parTransId="{1947D9BD-D880-46E5-B69E-0683BC837C5D}" sibTransId="{FF4AF377-9BA3-4E58-97FC-9A0879899151}"/>
    <dgm:cxn modelId="{CDB473C2-1588-4BEB-895A-5CB98EEB87EE}" type="presOf" srcId="{95EC86EB-1ECE-4C9E-B090-46C86613B441}" destId="{836FFF6C-E6B8-4D2E-A973-3DC3883F483C}" srcOrd="0" destOrd="0" presId="urn:microsoft.com/office/officeart/2005/8/layout/vProcess5"/>
    <dgm:cxn modelId="{3EA9510D-005C-484C-AD8D-6433DC1FD628}" type="presParOf" srcId="{97A52E38-5B08-401F-A34B-75454B62DE30}" destId="{D4654A38-7732-422E-821E-9E37E658DBD9}" srcOrd="0" destOrd="0" presId="urn:microsoft.com/office/officeart/2005/8/layout/vProcess5"/>
    <dgm:cxn modelId="{A56926B1-03E6-4B4A-8FF4-E04C0FB0F7DE}" type="presParOf" srcId="{97A52E38-5B08-401F-A34B-75454B62DE30}" destId="{B7B7C9E7-CD7A-4506-9BC0-722D5C5706BD}" srcOrd="1" destOrd="0" presId="urn:microsoft.com/office/officeart/2005/8/layout/vProcess5"/>
    <dgm:cxn modelId="{3539F4DE-3E75-4193-A24C-59C6B7455D87}" type="presParOf" srcId="{97A52E38-5B08-401F-A34B-75454B62DE30}" destId="{D96FF1C7-F3D6-4075-A90F-D40113F72FD0}" srcOrd="2" destOrd="0" presId="urn:microsoft.com/office/officeart/2005/8/layout/vProcess5"/>
    <dgm:cxn modelId="{BAFABBC9-EBF3-4A51-A124-5E47FA443DEE}" type="presParOf" srcId="{97A52E38-5B08-401F-A34B-75454B62DE30}" destId="{BAA70593-8036-49D5-9E24-4CAEC0ED1717}" srcOrd="3" destOrd="0" presId="urn:microsoft.com/office/officeart/2005/8/layout/vProcess5"/>
    <dgm:cxn modelId="{FC8E8685-7E27-42FC-AC6B-3D0FB2E4CF63}" type="presParOf" srcId="{97A52E38-5B08-401F-A34B-75454B62DE30}" destId="{89EE9E06-C849-477F-A2E7-A9B11682C8C3}" srcOrd="4" destOrd="0" presId="urn:microsoft.com/office/officeart/2005/8/layout/vProcess5"/>
    <dgm:cxn modelId="{F7D969B3-4189-41F1-84E8-D9D478715155}" type="presParOf" srcId="{97A52E38-5B08-401F-A34B-75454B62DE30}" destId="{00519BB5-74B7-432F-8732-CB12CC24F917}" srcOrd="5" destOrd="0" presId="urn:microsoft.com/office/officeart/2005/8/layout/vProcess5"/>
    <dgm:cxn modelId="{FA3BFC9E-F645-4A9E-B0C0-8D538A7AC543}" type="presParOf" srcId="{97A52E38-5B08-401F-A34B-75454B62DE30}" destId="{836FFF6C-E6B8-4D2E-A973-3DC3883F483C}" srcOrd="6" destOrd="0" presId="urn:microsoft.com/office/officeart/2005/8/layout/vProcess5"/>
    <dgm:cxn modelId="{F4261E36-E67B-4B2E-A338-0226B84268C3}" type="presParOf" srcId="{97A52E38-5B08-401F-A34B-75454B62DE30}" destId="{A9E0D24C-3EA4-4C57-BD6A-F376FEFB677A}" srcOrd="7" destOrd="0" presId="urn:microsoft.com/office/officeart/2005/8/layout/vProcess5"/>
    <dgm:cxn modelId="{D5D99486-7335-4F9E-AB07-105B2B1EE014}" type="presParOf" srcId="{97A52E38-5B08-401F-A34B-75454B62DE30}" destId="{F14DA852-21BC-4CB9-8E9C-EB4B9CF38211}" srcOrd="8" destOrd="0" presId="urn:microsoft.com/office/officeart/2005/8/layout/vProcess5"/>
    <dgm:cxn modelId="{E412335C-E3A3-47AF-9C0B-3683AC4FDFD5}" type="presParOf" srcId="{97A52E38-5B08-401F-A34B-75454B62DE30}" destId="{EB7F0ECF-49EF-4A8B-9151-B0E2C5A28CE3}" srcOrd="9" destOrd="0" presId="urn:microsoft.com/office/officeart/2005/8/layout/vProcess5"/>
    <dgm:cxn modelId="{3C76F789-F853-44D0-BACC-6BD3D332EE03}" type="presParOf" srcId="{97A52E38-5B08-401F-A34B-75454B62DE30}" destId="{68005A9B-4595-418A-BC94-95193F2D5646}" srcOrd="10" destOrd="0" presId="urn:microsoft.com/office/officeart/2005/8/layout/vProcess5"/>
    <dgm:cxn modelId="{99967FFC-4D60-48F8-B606-8CF2D403754B}" type="presParOf" srcId="{97A52E38-5B08-401F-A34B-75454B62DE30}" destId="{B6BF8292-2D3B-49C1-9802-36109D56A24F}" srcOrd="11" destOrd="0" presId="urn:microsoft.com/office/officeart/2005/8/layout/vProcess5"/>
    <dgm:cxn modelId="{CCB48DAB-0C03-444F-B4FB-DF0A8E5BB17F}" type="presParOf" srcId="{97A52E38-5B08-401F-A34B-75454B62DE30}" destId="{B2BA9037-937E-47AE-B823-C822E114F0AB}" srcOrd="12" destOrd="0" presId="urn:microsoft.com/office/officeart/2005/8/layout/vProcess5"/>
    <dgm:cxn modelId="{0EA839AF-6B33-4801-B19F-490F0E1FC96E}" type="presParOf" srcId="{97A52E38-5B08-401F-A34B-75454B62DE30}" destId="{77FC8AE4-5654-497A-92EA-D56A760D069B}" srcOrd="13" destOrd="0" presId="urn:microsoft.com/office/officeart/2005/8/layout/vProcess5"/>
    <dgm:cxn modelId="{2CB176B8-5559-4B4E-B0E7-2E6F643A61F8}" type="presParOf" srcId="{97A52E38-5B08-401F-A34B-75454B62DE30}" destId="{BA17D665-51B5-4FC6-B501-A6A210B332C3}" srcOrd="14"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3B4D81B-319A-402C-A198-CED145F18A4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B95DA7D2-A767-4D5B-A1A5-55051D8BD69E}">
      <dgm:prSet/>
      <dgm:spPr/>
      <dgm:t>
        <a:bodyPr/>
        <a:lstStyle/>
        <a:p>
          <a:pPr rtl="0"/>
          <a:r>
            <a:rPr lang="en-GB" dirty="0" smtClean="0"/>
            <a:t>Environmental Security</a:t>
          </a:r>
          <a:endParaRPr lang="en-US" dirty="0"/>
        </a:p>
      </dgm:t>
    </dgm:pt>
    <dgm:pt modelId="{AFFDAA86-2CC4-4B83-83D3-736A54696EBC}" type="parTrans" cxnId="{B6AD0C27-4D70-48F8-B210-C5FEFC13F5E4}">
      <dgm:prSet/>
      <dgm:spPr/>
      <dgm:t>
        <a:bodyPr/>
        <a:lstStyle/>
        <a:p>
          <a:endParaRPr lang="en-US"/>
        </a:p>
      </dgm:t>
    </dgm:pt>
    <dgm:pt modelId="{F573F408-3BA6-445D-BF01-38861F90E247}" type="sibTrans" cxnId="{B6AD0C27-4D70-48F8-B210-C5FEFC13F5E4}">
      <dgm:prSet/>
      <dgm:spPr/>
      <dgm:t>
        <a:bodyPr/>
        <a:lstStyle/>
        <a:p>
          <a:endParaRPr lang="en-US"/>
        </a:p>
      </dgm:t>
    </dgm:pt>
    <dgm:pt modelId="{0614B90D-395E-428D-ADAB-8EF2853EE611}">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Fire Safety </a:t>
          </a:r>
          <a:endParaRPr lang="en-US" dirty="0"/>
        </a:p>
      </dgm:t>
    </dgm:pt>
    <dgm:pt modelId="{2E89F7D0-A98C-4B5B-9F39-394960F154C0}" type="parTrans" cxnId="{E883AD39-AB4D-4F9B-97E1-5733D359A138}">
      <dgm:prSet/>
      <dgm:spPr/>
      <dgm:t>
        <a:bodyPr/>
        <a:lstStyle/>
        <a:p>
          <a:endParaRPr lang="en-US"/>
        </a:p>
      </dgm:t>
    </dgm:pt>
    <dgm:pt modelId="{9C1FA3B3-B37F-4816-980B-F1B5BFFBBA67}" type="sibTrans" cxnId="{E883AD39-AB4D-4F9B-97E1-5733D359A138}">
      <dgm:prSet/>
      <dgm:spPr/>
      <dgm:t>
        <a:bodyPr/>
        <a:lstStyle/>
        <a:p>
          <a:endParaRPr lang="en-US"/>
        </a:p>
      </dgm:t>
    </dgm:pt>
    <dgm:pt modelId="{2242AFAD-39B9-418B-8754-8F7BA122C268}">
      <dgm:prSet/>
      <dgm:spPr/>
      <dgm:t>
        <a:bodyPr/>
        <a:lstStyle/>
        <a:p>
          <a:pPr rtl="0"/>
          <a:r>
            <a:rPr lang="en-US" dirty="0" smtClean="0"/>
            <a:t>Cyclones</a:t>
          </a:r>
          <a:endParaRPr lang="en-US" dirty="0"/>
        </a:p>
      </dgm:t>
    </dgm:pt>
    <dgm:pt modelId="{547DEB4C-363D-47A4-AB0A-3019A22040F1}" type="parTrans" cxnId="{19BFE479-972B-4853-BE8D-E8F893B72EF8}">
      <dgm:prSet/>
      <dgm:spPr/>
      <dgm:t>
        <a:bodyPr/>
        <a:lstStyle/>
        <a:p>
          <a:endParaRPr lang="en-US"/>
        </a:p>
      </dgm:t>
    </dgm:pt>
    <dgm:pt modelId="{AE8534C6-4C15-4010-9EC2-525E8CD0A52A}" type="sibTrans" cxnId="{19BFE479-972B-4853-BE8D-E8F893B72EF8}">
      <dgm:prSet/>
      <dgm:spPr/>
      <dgm:t>
        <a:bodyPr/>
        <a:lstStyle/>
        <a:p>
          <a:endParaRPr lang="en-US"/>
        </a:p>
      </dgm:t>
    </dgm:pt>
    <dgm:pt modelId="{B0BA3463-7FFB-462F-A7DB-38608402667D}">
      <dgm:prSet/>
      <dgm:spPr/>
      <dgm:t>
        <a:bodyPr/>
        <a:lstStyle/>
        <a:p>
          <a:pPr rtl="0"/>
          <a:r>
            <a:rPr lang="en-US" dirty="0" smtClean="0"/>
            <a:t>Floods and Water Damage</a:t>
          </a:r>
          <a:endParaRPr lang="en-US" dirty="0"/>
        </a:p>
      </dgm:t>
    </dgm:pt>
    <dgm:pt modelId="{F146DBCD-0752-486B-A679-A934B2CBC07C}" type="parTrans" cxnId="{27619EE2-E48F-4180-847F-9F5A37AB2860}">
      <dgm:prSet/>
      <dgm:spPr/>
      <dgm:t>
        <a:bodyPr/>
        <a:lstStyle/>
        <a:p>
          <a:endParaRPr lang="en-US"/>
        </a:p>
      </dgm:t>
    </dgm:pt>
    <dgm:pt modelId="{00CB2FDE-3D80-4C08-B16D-8ABA875315D8}" type="sibTrans" cxnId="{27619EE2-E48F-4180-847F-9F5A37AB2860}">
      <dgm:prSet/>
      <dgm:spPr/>
      <dgm:t>
        <a:bodyPr/>
        <a:lstStyle/>
        <a:p>
          <a:endParaRPr lang="en-US"/>
        </a:p>
      </dgm:t>
    </dgm:pt>
    <dgm:pt modelId="{4FD85300-E34C-4E74-848F-701082A1702B}">
      <dgm:prSet/>
      <dgm:spPr/>
      <dgm:t>
        <a:bodyPr/>
        <a:lstStyle/>
        <a:p>
          <a:pPr rtl="0"/>
          <a:r>
            <a:rPr lang="en-US" dirty="0" smtClean="0"/>
            <a:t>Major Data Centers</a:t>
          </a:r>
          <a:endParaRPr lang="en-US" dirty="0"/>
        </a:p>
      </dgm:t>
    </dgm:pt>
    <dgm:pt modelId="{D463A149-68D9-4F31-BA02-807918E73483}" type="parTrans" cxnId="{5EA569E8-CF29-49B3-B373-09165A026361}">
      <dgm:prSet/>
      <dgm:spPr/>
      <dgm:t>
        <a:bodyPr/>
        <a:lstStyle/>
        <a:p>
          <a:endParaRPr lang="en-US"/>
        </a:p>
      </dgm:t>
    </dgm:pt>
    <dgm:pt modelId="{90CE19C9-49C1-434B-8A37-02BB1CC5C83B}" type="sibTrans" cxnId="{5EA569E8-CF29-49B3-B373-09165A026361}">
      <dgm:prSet/>
      <dgm:spPr/>
      <dgm:t>
        <a:bodyPr/>
        <a:lstStyle/>
        <a:p>
          <a:endParaRPr lang="en-US"/>
        </a:p>
      </dgm:t>
    </dgm:pt>
    <dgm:pt modelId="{AEF88752-1561-484D-A82E-1054E496D5E3}" type="pres">
      <dgm:prSet presAssocID="{63B4D81B-319A-402C-A198-CED145F18A48}" presName="cycle" presStyleCnt="0">
        <dgm:presLayoutVars>
          <dgm:chMax val="1"/>
          <dgm:dir/>
          <dgm:animLvl val="ctr"/>
          <dgm:resizeHandles val="exact"/>
        </dgm:presLayoutVars>
      </dgm:prSet>
      <dgm:spPr/>
      <dgm:t>
        <a:bodyPr/>
        <a:lstStyle/>
        <a:p>
          <a:endParaRPr lang="en-US"/>
        </a:p>
      </dgm:t>
    </dgm:pt>
    <dgm:pt modelId="{0A004191-59E7-4702-9B4D-8CB80A8FB4FF}" type="pres">
      <dgm:prSet presAssocID="{B95DA7D2-A767-4D5B-A1A5-55051D8BD69E}" presName="centerShape" presStyleLbl="node0" presStyleIdx="0" presStyleCnt="1"/>
      <dgm:spPr/>
      <dgm:t>
        <a:bodyPr/>
        <a:lstStyle/>
        <a:p>
          <a:endParaRPr lang="en-US"/>
        </a:p>
      </dgm:t>
    </dgm:pt>
    <dgm:pt modelId="{8857767A-7C04-44A6-A5D1-6C41E753F216}" type="pres">
      <dgm:prSet presAssocID="{2E89F7D0-A98C-4B5B-9F39-394960F154C0}" presName="parTrans" presStyleLbl="bgSibTrans2D1" presStyleIdx="0" presStyleCnt="4"/>
      <dgm:spPr/>
      <dgm:t>
        <a:bodyPr/>
        <a:lstStyle/>
        <a:p>
          <a:endParaRPr lang="en-US"/>
        </a:p>
      </dgm:t>
    </dgm:pt>
    <dgm:pt modelId="{1BBACC98-50B5-4640-ABE6-A59161542C17}" type="pres">
      <dgm:prSet presAssocID="{0614B90D-395E-428D-ADAB-8EF2853EE611}" presName="node" presStyleLbl="node1" presStyleIdx="0" presStyleCnt="4">
        <dgm:presLayoutVars>
          <dgm:bulletEnabled val="1"/>
        </dgm:presLayoutVars>
      </dgm:prSet>
      <dgm:spPr/>
      <dgm:t>
        <a:bodyPr/>
        <a:lstStyle/>
        <a:p>
          <a:endParaRPr lang="en-US"/>
        </a:p>
      </dgm:t>
    </dgm:pt>
    <dgm:pt modelId="{5A71F33B-A920-421F-B7C0-4DD5103149DC}" type="pres">
      <dgm:prSet presAssocID="{547DEB4C-363D-47A4-AB0A-3019A22040F1}" presName="parTrans" presStyleLbl="bgSibTrans2D1" presStyleIdx="1" presStyleCnt="4"/>
      <dgm:spPr/>
      <dgm:t>
        <a:bodyPr/>
        <a:lstStyle/>
        <a:p>
          <a:endParaRPr lang="en-US"/>
        </a:p>
      </dgm:t>
    </dgm:pt>
    <dgm:pt modelId="{2367EEEA-7157-4D28-BAAC-A89A7C1E8C76}" type="pres">
      <dgm:prSet presAssocID="{2242AFAD-39B9-418B-8754-8F7BA122C268}" presName="node" presStyleLbl="node1" presStyleIdx="1" presStyleCnt="4">
        <dgm:presLayoutVars>
          <dgm:bulletEnabled val="1"/>
        </dgm:presLayoutVars>
      </dgm:prSet>
      <dgm:spPr/>
      <dgm:t>
        <a:bodyPr/>
        <a:lstStyle/>
        <a:p>
          <a:endParaRPr lang="en-US"/>
        </a:p>
      </dgm:t>
    </dgm:pt>
    <dgm:pt modelId="{7902A43F-5271-4253-8FD6-7D60D62210B8}" type="pres">
      <dgm:prSet presAssocID="{F146DBCD-0752-486B-A679-A934B2CBC07C}" presName="parTrans" presStyleLbl="bgSibTrans2D1" presStyleIdx="2" presStyleCnt="4"/>
      <dgm:spPr/>
      <dgm:t>
        <a:bodyPr/>
        <a:lstStyle/>
        <a:p>
          <a:endParaRPr lang="en-US"/>
        </a:p>
      </dgm:t>
    </dgm:pt>
    <dgm:pt modelId="{09353207-5659-4521-9C76-40B42BC6EBDC}" type="pres">
      <dgm:prSet presAssocID="{B0BA3463-7FFB-462F-A7DB-38608402667D}" presName="node" presStyleLbl="node1" presStyleIdx="2" presStyleCnt="4">
        <dgm:presLayoutVars>
          <dgm:bulletEnabled val="1"/>
        </dgm:presLayoutVars>
      </dgm:prSet>
      <dgm:spPr/>
      <dgm:t>
        <a:bodyPr/>
        <a:lstStyle/>
        <a:p>
          <a:endParaRPr lang="en-US"/>
        </a:p>
      </dgm:t>
    </dgm:pt>
    <dgm:pt modelId="{169291C7-38BB-4861-A17F-E95A2CDD7584}" type="pres">
      <dgm:prSet presAssocID="{D463A149-68D9-4F31-BA02-807918E73483}" presName="parTrans" presStyleLbl="bgSibTrans2D1" presStyleIdx="3" presStyleCnt="4"/>
      <dgm:spPr/>
      <dgm:t>
        <a:bodyPr/>
        <a:lstStyle/>
        <a:p>
          <a:endParaRPr lang="en-US"/>
        </a:p>
      </dgm:t>
    </dgm:pt>
    <dgm:pt modelId="{A34B623B-6022-44C3-9BA3-3672D68E7A3D}" type="pres">
      <dgm:prSet presAssocID="{4FD85300-E34C-4E74-848F-701082A1702B}" presName="node" presStyleLbl="node1" presStyleIdx="3" presStyleCnt="4">
        <dgm:presLayoutVars>
          <dgm:bulletEnabled val="1"/>
        </dgm:presLayoutVars>
      </dgm:prSet>
      <dgm:spPr/>
      <dgm:t>
        <a:bodyPr/>
        <a:lstStyle/>
        <a:p>
          <a:endParaRPr lang="en-US"/>
        </a:p>
      </dgm:t>
    </dgm:pt>
  </dgm:ptLst>
  <dgm:cxnLst>
    <dgm:cxn modelId="{88859D86-CAEB-4B25-88B8-53940523EE34}" type="presOf" srcId="{F146DBCD-0752-486B-A679-A934B2CBC07C}" destId="{7902A43F-5271-4253-8FD6-7D60D62210B8}" srcOrd="0" destOrd="0" presId="urn:microsoft.com/office/officeart/2005/8/layout/radial4"/>
    <dgm:cxn modelId="{A6327283-68EB-44C3-ADF1-0BCDE1E4D3EF}" type="presOf" srcId="{D463A149-68D9-4F31-BA02-807918E73483}" destId="{169291C7-38BB-4861-A17F-E95A2CDD7584}" srcOrd="0" destOrd="0" presId="urn:microsoft.com/office/officeart/2005/8/layout/radial4"/>
    <dgm:cxn modelId="{19BFE479-972B-4853-BE8D-E8F893B72EF8}" srcId="{B95DA7D2-A767-4D5B-A1A5-55051D8BD69E}" destId="{2242AFAD-39B9-418B-8754-8F7BA122C268}" srcOrd="1" destOrd="0" parTransId="{547DEB4C-363D-47A4-AB0A-3019A22040F1}" sibTransId="{AE8534C6-4C15-4010-9EC2-525E8CD0A52A}"/>
    <dgm:cxn modelId="{288F80AE-A541-4C82-B30E-03B43FD03B18}" type="presOf" srcId="{2242AFAD-39B9-418B-8754-8F7BA122C268}" destId="{2367EEEA-7157-4D28-BAAC-A89A7C1E8C76}" srcOrd="0" destOrd="0" presId="urn:microsoft.com/office/officeart/2005/8/layout/radial4"/>
    <dgm:cxn modelId="{27619EE2-E48F-4180-847F-9F5A37AB2860}" srcId="{B95DA7D2-A767-4D5B-A1A5-55051D8BD69E}" destId="{B0BA3463-7FFB-462F-A7DB-38608402667D}" srcOrd="2" destOrd="0" parTransId="{F146DBCD-0752-486B-A679-A934B2CBC07C}" sibTransId="{00CB2FDE-3D80-4C08-B16D-8ABA875315D8}"/>
    <dgm:cxn modelId="{B897BC53-7C16-4298-90E6-0180A4C06631}" type="presOf" srcId="{B0BA3463-7FFB-462F-A7DB-38608402667D}" destId="{09353207-5659-4521-9C76-40B42BC6EBDC}" srcOrd="0" destOrd="0" presId="urn:microsoft.com/office/officeart/2005/8/layout/radial4"/>
    <dgm:cxn modelId="{D00C0DCC-34E3-4F91-BB82-F6552654E059}" type="presOf" srcId="{B95DA7D2-A767-4D5B-A1A5-55051D8BD69E}" destId="{0A004191-59E7-4702-9B4D-8CB80A8FB4FF}" srcOrd="0" destOrd="0" presId="urn:microsoft.com/office/officeart/2005/8/layout/radial4"/>
    <dgm:cxn modelId="{B6AD0C27-4D70-48F8-B210-C5FEFC13F5E4}" srcId="{63B4D81B-319A-402C-A198-CED145F18A48}" destId="{B95DA7D2-A767-4D5B-A1A5-55051D8BD69E}" srcOrd="0" destOrd="0" parTransId="{AFFDAA86-2CC4-4B83-83D3-736A54696EBC}" sibTransId="{F573F408-3BA6-445D-BF01-38861F90E247}"/>
    <dgm:cxn modelId="{E883AD39-AB4D-4F9B-97E1-5733D359A138}" srcId="{B95DA7D2-A767-4D5B-A1A5-55051D8BD69E}" destId="{0614B90D-395E-428D-ADAB-8EF2853EE611}" srcOrd="0" destOrd="0" parTransId="{2E89F7D0-A98C-4B5B-9F39-394960F154C0}" sibTransId="{9C1FA3B3-B37F-4816-980B-F1B5BFFBBA67}"/>
    <dgm:cxn modelId="{1EA472EF-FB7B-4ECD-A1FA-B81570215709}" type="presOf" srcId="{4FD85300-E34C-4E74-848F-701082A1702B}" destId="{A34B623B-6022-44C3-9BA3-3672D68E7A3D}" srcOrd="0" destOrd="0" presId="urn:microsoft.com/office/officeart/2005/8/layout/radial4"/>
    <dgm:cxn modelId="{3B4DD311-4FF4-49C6-8820-E65C15376CA9}" type="presOf" srcId="{0614B90D-395E-428D-ADAB-8EF2853EE611}" destId="{1BBACC98-50B5-4640-ABE6-A59161542C17}" srcOrd="0" destOrd="0" presId="urn:microsoft.com/office/officeart/2005/8/layout/radial4"/>
    <dgm:cxn modelId="{5EA569E8-CF29-49B3-B373-09165A026361}" srcId="{B95DA7D2-A767-4D5B-A1A5-55051D8BD69E}" destId="{4FD85300-E34C-4E74-848F-701082A1702B}" srcOrd="3" destOrd="0" parTransId="{D463A149-68D9-4F31-BA02-807918E73483}" sibTransId="{90CE19C9-49C1-434B-8A37-02BB1CC5C83B}"/>
    <dgm:cxn modelId="{FD892CC0-D9FC-49C6-90F0-A558AF89D36F}" type="presOf" srcId="{547DEB4C-363D-47A4-AB0A-3019A22040F1}" destId="{5A71F33B-A920-421F-B7C0-4DD5103149DC}" srcOrd="0" destOrd="0" presId="urn:microsoft.com/office/officeart/2005/8/layout/radial4"/>
    <dgm:cxn modelId="{F63BAAF6-944C-4662-88DB-AAEFB48D0014}" type="presOf" srcId="{2E89F7D0-A98C-4B5B-9F39-394960F154C0}" destId="{8857767A-7C04-44A6-A5D1-6C41E753F216}" srcOrd="0" destOrd="0" presId="urn:microsoft.com/office/officeart/2005/8/layout/radial4"/>
    <dgm:cxn modelId="{82F77F1A-B67F-46E7-8340-8DF55D4A02CC}" type="presOf" srcId="{63B4D81B-319A-402C-A198-CED145F18A48}" destId="{AEF88752-1561-484D-A82E-1054E496D5E3}" srcOrd="0" destOrd="0" presId="urn:microsoft.com/office/officeart/2005/8/layout/radial4"/>
    <dgm:cxn modelId="{43117E0A-0A74-42F8-8237-78E76FB392CA}" type="presParOf" srcId="{AEF88752-1561-484D-A82E-1054E496D5E3}" destId="{0A004191-59E7-4702-9B4D-8CB80A8FB4FF}" srcOrd="0" destOrd="0" presId="urn:microsoft.com/office/officeart/2005/8/layout/radial4"/>
    <dgm:cxn modelId="{B98DCAF3-17E5-428E-AD70-F606428F6186}" type="presParOf" srcId="{AEF88752-1561-484D-A82E-1054E496D5E3}" destId="{8857767A-7C04-44A6-A5D1-6C41E753F216}" srcOrd="1" destOrd="0" presId="urn:microsoft.com/office/officeart/2005/8/layout/radial4"/>
    <dgm:cxn modelId="{34CE726B-745F-431C-BEF6-DF8B72573EFE}" type="presParOf" srcId="{AEF88752-1561-484D-A82E-1054E496D5E3}" destId="{1BBACC98-50B5-4640-ABE6-A59161542C17}" srcOrd="2" destOrd="0" presId="urn:microsoft.com/office/officeart/2005/8/layout/radial4"/>
    <dgm:cxn modelId="{78B94544-CCCC-42AE-8C15-3AEC0E6485D8}" type="presParOf" srcId="{AEF88752-1561-484D-A82E-1054E496D5E3}" destId="{5A71F33B-A920-421F-B7C0-4DD5103149DC}" srcOrd="3" destOrd="0" presId="urn:microsoft.com/office/officeart/2005/8/layout/radial4"/>
    <dgm:cxn modelId="{BEF91339-8A76-4E5A-B7DB-7AF85FD8875A}" type="presParOf" srcId="{AEF88752-1561-484D-A82E-1054E496D5E3}" destId="{2367EEEA-7157-4D28-BAAC-A89A7C1E8C76}" srcOrd="4" destOrd="0" presId="urn:microsoft.com/office/officeart/2005/8/layout/radial4"/>
    <dgm:cxn modelId="{CA853008-9EF1-4452-A122-67BD712BE002}" type="presParOf" srcId="{AEF88752-1561-484D-A82E-1054E496D5E3}" destId="{7902A43F-5271-4253-8FD6-7D60D62210B8}" srcOrd="5" destOrd="0" presId="urn:microsoft.com/office/officeart/2005/8/layout/radial4"/>
    <dgm:cxn modelId="{56CE8314-5B63-4720-9704-82E62A9D085C}" type="presParOf" srcId="{AEF88752-1561-484D-A82E-1054E496D5E3}" destId="{09353207-5659-4521-9C76-40B42BC6EBDC}" srcOrd="6" destOrd="0" presId="urn:microsoft.com/office/officeart/2005/8/layout/radial4"/>
    <dgm:cxn modelId="{ED996A16-0DE9-4380-B0C2-4B6A2E57E01E}" type="presParOf" srcId="{AEF88752-1561-484D-A82E-1054E496D5E3}" destId="{169291C7-38BB-4861-A17F-E95A2CDD7584}" srcOrd="7" destOrd="0" presId="urn:microsoft.com/office/officeart/2005/8/layout/radial4"/>
    <dgm:cxn modelId="{84A08CC3-01CB-4B79-ADA6-27756B7F6737}" type="presParOf" srcId="{AEF88752-1561-484D-A82E-1054E496D5E3}" destId="{A34B623B-6022-44C3-9BA3-3672D68E7A3D}" srcOrd="8"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3B4D81B-319A-402C-A198-CED145F18A4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B95DA7D2-A767-4D5B-A1A5-55051D8BD69E}">
      <dgm:prSet/>
      <dgm:spPr/>
      <dgm:t>
        <a:bodyPr/>
        <a:lstStyle/>
        <a:p>
          <a:pPr rtl="0"/>
          <a:r>
            <a:rPr lang="en-GB" dirty="0" smtClean="0"/>
            <a:t>Environmental Security</a:t>
          </a:r>
          <a:endParaRPr lang="en-US" dirty="0"/>
        </a:p>
      </dgm:t>
    </dgm:pt>
    <dgm:pt modelId="{AFFDAA86-2CC4-4B83-83D3-736A54696EBC}" type="parTrans" cxnId="{B6AD0C27-4D70-48F8-B210-C5FEFC13F5E4}">
      <dgm:prSet/>
      <dgm:spPr/>
      <dgm:t>
        <a:bodyPr/>
        <a:lstStyle/>
        <a:p>
          <a:endParaRPr lang="en-US"/>
        </a:p>
      </dgm:t>
    </dgm:pt>
    <dgm:pt modelId="{F573F408-3BA6-445D-BF01-38861F90E247}" type="sibTrans" cxnId="{B6AD0C27-4D70-48F8-B210-C5FEFC13F5E4}">
      <dgm:prSet/>
      <dgm:spPr/>
      <dgm:t>
        <a:bodyPr/>
        <a:lstStyle/>
        <a:p>
          <a:endParaRPr lang="en-US"/>
        </a:p>
      </dgm:t>
    </dgm:pt>
    <dgm:pt modelId="{0614B90D-395E-428D-ADAB-8EF2853EE611}">
      <dgm:prSet>
        <dgm:style>
          <a:lnRef idx="1">
            <a:schemeClr val="accent3"/>
          </a:lnRef>
          <a:fillRef idx="3">
            <a:schemeClr val="accent3"/>
          </a:fillRef>
          <a:effectRef idx="2">
            <a:schemeClr val="accent3"/>
          </a:effectRef>
          <a:fontRef idx="minor">
            <a:schemeClr val="lt1"/>
          </a:fontRef>
        </dgm:style>
      </dgm:prSet>
      <dgm:spPr/>
      <dgm:t>
        <a:bodyPr/>
        <a:lstStyle/>
        <a:p>
          <a:pPr rtl="0"/>
          <a:r>
            <a:rPr lang="en-US" dirty="0" smtClean="0"/>
            <a:t>Fire Safety </a:t>
          </a:r>
          <a:endParaRPr lang="en-US" dirty="0"/>
        </a:p>
      </dgm:t>
    </dgm:pt>
    <dgm:pt modelId="{2E89F7D0-A98C-4B5B-9F39-394960F154C0}" type="parTrans" cxnId="{E883AD39-AB4D-4F9B-97E1-5733D359A138}">
      <dgm:prSet/>
      <dgm:spPr/>
      <dgm:t>
        <a:bodyPr/>
        <a:lstStyle/>
        <a:p>
          <a:endParaRPr lang="en-US"/>
        </a:p>
      </dgm:t>
    </dgm:pt>
    <dgm:pt modelId="{9C1FA3B3-B37F-4816-980B-F1B5BFFBBA67}" type="sibTrans" cxnId="{E883AD39-AB4D-4F9B-97E1-5733D359A138}">
      <dgm:prSet/>
      <dgm:spPr/>
      <dgm:t>
        <a:bodyPr/>
        <a:lstStyle/>
        <a:p>
          <a:endParaRPr lang="en-US"/>
        </a:p>
      </dgm:t>
    </dgm:pt>
    <dgm:pt modelId="{2242AFAD-39B9-418B-8754-8F7BA122C268}">
      <dgm:prSet/>
      <dgm:spPr/>
      <dgm:t>
        <a:bodyPr/>
        <a:lstStyle/>
        <a:p>
          <a:pPr rtl="0"/>
          <a:r>
            <a:rPr lang="en-US" dirty="0" smtClean="0"/>
            <a:t>Cyclones</a:t>
          </a:r>
          <a:endParaRPr lang="en-US" dirty="0"/>
        </a:p>
      </dgm:t>
    </dgm:pt>
    <dgm:pt modelId="{547DEB4C-363D-47A4-AB0A-3019A22040F1}" type="parTrans" cxnId="{19BFE479-972B-4853-BE8D-E8F893B72EF8}">
      <dgm:prSet/>
      <dgm:spPr/>
      <dgm:t>
        <a:bodyPr/>
        <a:lstStyle/>
        <a:p>
          <a:endParaRPr lang="en-US"/>
        </a:p>
      </dgm:t>
    </dgm:pt>
    <dgm:pt modelId="{AE8534C6-4C15-4010-9EC2-525E8CD0A52A}" type="sibTrans" cxnId="{19BFE479-972B-4853-BE8D-E8F893B72EF8}">
      <dgm:prSet/>
      <dgm:spPr/>
      <dgm:t>
        <a:bodyPr/>
        <a:lstStyle/>
        <a:p>
          <a:endParaRPr lang="en-US"/>
        </a:p>
      </dgm:t>
    </dgm:pt>
    <dgm:pt modelId="{B0BA3463-7FFB-462F-A7DB-38608402667D}">
      <dgm:prSet/>
      <dgm:spPr/>
      <dgm:t>
        <a:bodyPr/>
        <a:lstStyle/>
        <a:p>
          <a:pPr rtl="0"/>
          <a:r>
            <a:rPr lang="en-US" dirty="0" smtClean="0"/>
            <a:t>Floods and Water Damage</a:t>
          </a:r>
          <a:endParaRPr lang="en-US" dirty="0"/>
        </a:p>
      </dgm:t>
    </dgm:pt>
    <dgm:pt modelId="{F146DBCD-0752-486B-A679-A934B2CBC07C}" type="parTrans" cxnId="{27619EE2-E48F-4180-847F-9F5A37AB2860}">
      <dgm:prSet/>
      <dgm:spPr/>
      <dgm:t>
        <a:bodyPr/>
        <a:lstStyle/>
        <a:p>
          <a:endParaRPr lang="en-US"/>
        </a:p>
      </dgm:t>
    </dgm:pt>
    <dgm:pt modelId="{00CB2FDE-3D80-4C08-B16D-8ABA875315D8}" type="sibTrans" cxnId="{27619EE2-E48F-4180-847F-9F5A37AB2860}">
      <dgm:prSet/>
      <dgm:spPr/>
      <dgm:t>
        <a:bodyPr/>
        <a:lstStyle/>
        <a:p>
          <a:endParaRPr lang="en-US"/>
        </a:p>
      </dgm:t>
    </dgm:pt>
    <dgm:pt modelId="{4FD85300-E34C-4E74-848F-701082A1702B}">
      <dgm:prSet/>
      <dgm:spPr/>
      <dgm:t>
        <a:bodyPr/>
        <a:lstStyle/>
        <a:p>
          <a:pPr rtl="0"/>
          <a:r>
            <a:rPr lang="en-US" dirty="0" smtClean="0"/>
            <a:t>Major Data Centers</a:t>
          </a:r>
          <a:endParaRPr lang="en-US" dirty="0"/>
        </a:p>
      </dgm:t>
    </dgm:pt>
    <dgm:pt modelId="{D463A149-68D9-4F31-BA02-807918E73483}" type="parTrans" cxnId="{5EA569E8-CF29-49B3-B373-09165A026361}">
      <dgm:prSet/>
      <dgm:spPr/>
      <dgm:t>
        <a:bodyPr/>
        <a:lstStyle/>
        <a:p>
          <a:endParaRPr lang="en-US"/>
        </a:p>
      </dgm:t>
    </dgm:pt>
    <dgm:pt modelId="{90CE19C9-49C1-434B-8A37-02BB1CC5C83B}" type="sibTrans" cxnId="{5EA569E8-CF29-49B3-B373-09165A026361}">
      <dgm:prSet/>
      <dgm:spPr/>
      <dgm:t>
        <a:bodyPr/>
        <a:lstStyle/>
        <a:p>
          <a:endParaRPr lang="en-US"/>
        </a:p>
      </dgm:t>
    </dgm:pt>
    <dgm:pt modelId="{AEF88752-1561-484D-A82E-1054E496D5E3}" type="pres">
      <dgm:prSet presAssocID="{63B4D81B-319A-402C-A198-CED145F18A48}" presName="cycle" presStyleCnt="0">
        <dgm:presLayoutVars>
          <dgm:chMax val="1"/>
          <dgm:dir/>
          <dgm:animLvl val="ctr"/>
          <dgm:resizeHandles val="exact"/>
        </dgm:presLayoutVars>
      </dgm:prSet>
      <dgm:spPr/>
      <dgm:t>
        <a:bodyPr/>
        <a:lstStyle/>
        <a:p>
          <a:endParaRPr lang="en-US"/>
        </a:p>
      </dgm:t>
    </dgm:pt>
    <dgm:pt modelId="{0A004191-59E7-4702-9B4D-8CB80A8FB4FF}" type="pres">
      <dgm:prSet presAssocID="{B95DA7D2-A767-4D5B-A1A5-55051D8BD69E}" presName="centerShape" presStyleLbl="node0" presStyleIdx="0" presStyleCnt="1"/>
      <dgm:spPr/>
      <dgm:t>
        <a:bodyPr/>
        <a:lstStyle/>
        <a:p>
          <a:endParaRPr lang="en-US"/>
        </a:p>
      </dgm:t>
    </dgm:pt>
    <dgm:pt modelId="{8857767A-7C04-44A6-A5D1-6C41E753F216}" type="pres">
      <dgm:prSet presAssocID="{2E89F7D0-A98C-4B5B-9F39-394960F154C0}" presName="parTrans" presStyleLbl="bgSibTrans2D1" presStyleIdx="0" presStyleCnt="4"/>
      <dgm:spPr/>
      <dgm:t>
        <a:bodyPr/>
        <a:lstStyle/>
        <a:p>
          <a:endParaRPr lang="en-US"/>
        </a:p>
      </dgm:t>
    </dgm:pt>
    <dgm:pt modelId="{1BBACC98-50B5-4640-ABE6-A59161542C17}" type="pres">
      <dgm:prSet presAssocID="{0614B90D-395E-428D-ADAB-8EF2853EE611}" presName="node" presStyleLbl="node1" presStyleIdx="0" presStyleCnt="4">
        <dgm:presLayoutVars>
          <dgm:bulletEnabled val="1"/>
        </dgm:presLayoutVars>
      </dgm:prSet>
      <dgm:spPr/>
      <dgm:t>
        <a:bodyPr/>
        <a:lstStyle/>
        <a:p>
          <a:endParaRPr lang="en-US"/>
        </a:p>
      </dgm:t>
    </dgm:pt>
    <dgm:pt modelId="{5A71F33B-A920-421F-B7C0-4DD5103149DC}" type="pres">
      <dgm:prSet presAssocID="{547DEB4C-363D-47A4-AB0A-3019A22040F1}" presName="parTrans" presStyleLbl="bgSibTrans2D1" presStyleIdx="1" presStyleCnt="4"/>
      <dgm:spPr/>
      <dgm:t>
        <a:bodyPr/>
        <a:lstStyle/>
        <a:p>
          <a:endParaRPr lang="en-US"/>
        </a:p>
      </dgm:t>
    </dgm:pt>
    <dgm:pt modelId="{2367EEEA-7157-4D28-BAAC-A89A7C1E8C76}" type="pres">
      <dgm:prSet presAssocID="{2242AFAD-39B9-418B-8754-8F7BA122C268}" presName="node" presStyleLbl="node1" presStyleIdx="1" presStyleCnt="4">
        <dgm:presLayoutVars>
          <dgm:bulletEnabled val="1"/>
        </dgm:presLayoutVars>
      </dgm:prSet>
      <dgm:spPr/>
      <dgm:t>
        <a:bodyPr/>
        <a:lstStyle/>
        <a:p>
          <a:endParaRPr lang="en-US"/>
        </a:p>
      </dgm:t>
    </dgm:pt>
    <dgm:pt modelId="{7902A43F-5271-4253-8FD6-7D60D62210B8}" type="pres">
      <dgm:prSet presAssocID="{F146DBCD-0752-486B-A679-A934B2CBC07C}" presName="parTrans" presStyleLbl="bgSibTrans2D1" presStyleIdx="2" presStyleCnt="4"/>
      <dgm:spPr/>
      <dgm:t>
        <a:bodyPr/>
        <a:lstStyle/>
        <a:p>
          <a:endParaRPr lang="en-US"/>
        </a:p>
      </dgm:t>
    </dgm:pt>
    <dgm:pt modelId="{09353207-5659-4521-9C76-40B42BC6EBDC}" type="pres">
      <dgm:prSet presAssocID="{B0BA3463-7FFB-462F-A7DB-38608402667D}" presName="node" presStyleLbl="node1" presStyleIdx="2" presStyleCnt="4">
        <dgm:presLayoutVars>
          <dgm:bulletEnabled val="1"/>
        </dgm:presLayoutVars>
      </dgm:prSet>
      <dgm:spPr/>
      <dgm:t>
        <a:bodyPr/>
        <a:lstStyle/>
        <a:p>
          <a:endParaRPr lang="en-US"/>
        </a:p>
      </dgm:t>
    </dgm:pt>
    <dgm:pt modelId="{169291C7-38BB-4861-A17F-E95A2CDD7584}" type="pres">
      <dgm:prSet presAssocID="{D463A149-68D9-4F31-BA02-807918E73483}" presName="parTrans" presStyleLbl="bgSibTrans2D1" presStyleIdx="3" presStyleCnt="4"/>
      <dgm:spPr/>
      <dgm:t>
        <a:bodyPr/>
        <a:lstStyle/>
        <a:p>
          <a:endParaRPr lang="en-US"/>
        </a:p>
      </dgm:t>
    </dgm:pt>
    <dgm:pt modelId="{A34B623B-6022-44C3-9BA3-3672D68E7A3D}" type="pres">
      <dgm:prSet presAssocID="{4FD85300-E34C-4E74-848F-701082A1702B}" presName="node" presStyleLbl="node1" presStyleIdx="3" presStyleCnt="4">
        <dgm:presLayoutVars>
          <dgm:bulletEnabled val="1"/>
        </dgm:presLayoutVars>
      </dgm:prSet>
      <dgm:spPr/>
      <dgm:t>
        <a:bodyPr/>
        <a:lstStyle/>
        <a:p>
          <a:endParaRPr lang="en-US"/>
        </a:p>
      </dgm:t>
    </dgm:pt>
  </dgm:ptLst>
  <dgm:cxnLst>
    <dgm:cxn modelId="{B110E2DA-5AFF-40CA-9CBF-691FCC484D81}" type="presOf" srcId="{D463A149-68D9-4F31-BA02-807918E73483}" destId="{169291C7-38BB-4861-A17F-E95A2CDD7584}" srcOrd="0" destOrd="0" presId="urn:microsoft.com/office/officeart/2005/8/layout/radial4"/>
    <dgm:cxn modelId="{47DCD587-9132-4785-9090-FC4483ED7FC8}" type="presOf" srcId="{2242AFAD-39B9-418B-8754-8F7BA122C268}" destId="{2367EEEA-7157-4D28-BAAC-A89A7C1E8C76}" srcOrd="0" destOrd="0" presId="urn:microsoft.com/office/officeart/2005/8/layout/radial4"/>
    <dgm:cxn modelId="{19BFE479-972B-4853-BE8D-E8F893B72EF8}" srcId="{B95DA7D2-A767-4D5B-A1A5-55051D8BD69E}" destId="{2242AFAD-39B9-418B-8754-8F7BA122C268}" srcOrd="1" destOrd="0" parTransId="{547DEB4C-363D-47A4-AB0A-3019A22040F1}" sibTransId="{AE8534C6-4C15-4010-9EC2-525E8CD0A52A}"/>
    <dgm:cxn modelId="{F54E5C45-666E-42C9-A700-49C2B0FC4E68}" type="presOf" srcId="{F146DBCD-0752-486B-A679-A934B2CBC07C}" destId="{7902A43F-5271-4253-8FD6-7D60D62210B8}" srcOrd="0" destOrd="0" presId="urn:microsoft.com/office/officeart/2005/8/layout/radial4"/>
    <dgm:cxn modelId="{F0133502-7261-4A2C-8242-7FCA7C965E61}" type="presOf" srcId="{0614B90D-395E-428D-ADAB-8EF2853EE611}" destId="{1BBACC98-50B5-4640-ABE6-A59161542C17}" srcOrd="0" destOrd="0" presId="urn:microsoft.com/office/officeart/2005/8/layout/radial4"/>
    <dgm:cxn modelId="{27619EE2-E48F-4180-847F-9F5A37AB2860}" srcId="{B95DA7D2-A767-4D5B-A1A5-55051D8BD69E}" destId="{B0BA3463-7FFB-462F-A7DB-38608402667D}" srcOrd="2" destOrd="0" parTransId="{F146DBCD-0752-486B-A679-A934B2CBC07C}" sibTransId="{00CB2FDE-3D80-4C08-B16D-8ABA875315D8}"/>
    <dgm:cxn modelId="{B85E4BF4-FC45-4457-B017-F9E4D1AA6227}" type="presOf" srcId="{4FD85300-E34C-4E74-848F-701082A1702B}" destId="{A34B623B-6022-44C3-9BA3-3672D68E7A3D}" srcOrd="0" destOrd="0" presId="urn:microsoft.com/office/officeart/2005/8/layout/radial4"/>
    <dgm:cxn modelId="{53873B09-E097-4597-802C-F89485DD6092}" type="presOf" srcId="{63B4D81B-319A-402C-A198-CED145F18A48}" destId="{AEF88752-1561-484D-A82E-1054E496D5E3}" srcOrd="0" destOrd="0" presId="urn:microsoft.com/office/officeart/2005/8/layout/radial4"/>
    <dgm:cxn modelId="{E728080D-11C1-4A6F-8313-990495A2D576}" type="presOf" srcId="{B95DA7D2-A767-4D5B-A1A5-55051D8BD69E}" destId="{0A004191-59E7-4702-9B4D-8CB80A8FB4FF}" srcOrd="0" destOrd="0" presId="urn:microsoft.com/office/officeart/2005/8/layout/radial4"/>
    <dgm:cxn modelId="{D9B1B5E5-52D2-41E7-ACF5-226C0BD904EA}" type="presOf" srcId="{B0BA3463-7FFB-462F-A7DB-38608402667D}" destId="{09353207-5659-4521-9C76-40B42BC6EBDC}" srcOrd="0" destOrd="0" presId="urn:microsoft.com/office/officeart/2005/8/layout/radial4"/>
    <dgm:cxn modelId="{B6AD0C27-4D70-48F8-B210-C5FEFC13F5E4}" srcId="{63B4D81B-319A-402C-A198-CED145F18A48}" destId="{B95DA7D2-A767-4D5B-A1A5-55051D8BD69E}" srcOrd="0" destOrd="0" parTransId="{AFFDAA86-2CC4-4B83-83D3-736A54696EBC}" sibTransId="{F573F408-3BA6-445D-BF01-38861F90E247}"/>
    <dgm:cxn modelId="{E883AD39-AB4D-4F9B-97E1-5733D359A138}" srcId="{B95DA7D2-A767-4D5B-A1A5-55051D8BD69E}" destId="{0614B90D-395E-428D-ADAB-8EF2853EE611}" srcOrd="0" destOrd="0" parTransId="{2E89F7D0-A98C-4B5B-9F39-394960F154C0}" sibTransId="{9C1FA3B3-B37F-4816-980B-F1B5BFFBBA67}"/>
    <dgm:cxn modelId="{5EA569E8-CF29-49B3-B373-09165A026361}" srcId="{B95DA7D2-A767-4D5B-A1A5-55051D8BD69E}" destId="{4FD85300-E34C-4E74-848F-701082A1702B}" srcOrd="3" destOrd="0" parTransId="{D463A149-68D9-4F31-BA02-807918E73483}" sibTransId="{90CE19C9-49C1-434B-8A37-02BB1CC5C83B}"/>
    <dgm:cxn modelId="{E68055DC-F74E-42EB-8BAA-A9D1B079060B}" type="presOf" srcId="{2E89F7D0-A98C-4B5B-9F39-394960F154C0}" destId="{8857767A-7C04-44A6-A5D1-6C41E753F216}" srcOrd="0" destOrd="0" presId="urn:microsoft.com/office/officeart/2005/8/layout/radial4"/>
    <dgm:cxn modelId="{C35A6FEB-10CC-48F5-826E-D50BE4B62FCE}" type="presOf" srcId="{547DEB4C-363D-47A4-AB0A-3019A22040F1}" destId="{5A71F33B-A920-421F-B7C0-4DD5103149DC}" srcOrd="0" destOrd="0" presId="urn:microsoft.com/office/officeart/2005/8/layout/radial4"/>
    <dgm:cxn modelId="{8B3ACA88-E9C9-4BDE-8691-D58E1F603CE9}" type="presParOf" srcId="{AEF88752-1561-484D-A82E-1054E496D5E3}" destId="{0A004191-59E7-4702-9B4D-8CB80A8FB4FF}" srcOrd="0" destOrd="0" presId="urn:microsoft.com/office/officeart/2005/8/layout/radial4"/>
    <dgm:cxn modelId="{0043DC15-B1C0-4FC5-B019-BDFEB71A95D0}" type="presParOf" srcId="{AEF88752-1561-484D-A82E-1054E496D5E3}" destId="{8857767A-7C04-44A6-A5D1-6C41E753F216}" srcOrd="1" destOrd="0" presId="urn:microsoft.com/office/officeart/2005/8/layout/radial4"/>
    <dgm:cxn modelId="{BFCDDA4B-BD3B-4F7C-9319-246FE7EA530C}" type="presParOf" srcId="{AEF88752-1561-484D-A82E-1054E496D5E3}" destId="{1BBACC98-50B5-4640-ABE6-A59161542C17}" srcOrd="2" destOrd="0" presId="urn:microsoft.com/office/officeart/2005/8/layout/radial4"/>
    <dgm:cxn modelId="{05843528-500F-424E-B329-C042F9198665}" type="presParOf" srcId="{AEF88752-1561-484D-A82E-1054E496D5E3}" destId="{5A71F33B-A920-421F-B7C0-4DD5103149DC}" srcOrd="3" destOrd="0" presId="urn:microsoft.com/office/officeart/2005/8/layout/radial4"/>
    <dgm:cxn modelId="{6EA67DBD-D6B5-4828-B63C-57C23436D26E}" type="presParOf" srcId="{AEF88752-1561-484D-A82E-1054E496D5E3}" destId="{2367EEEA-7157-4D28-BAAC-A89A7C1E8C76}" srcOrd="4" destOrd="0" presId="urn:microsoft.com/office/officeart/2005/8/layout/radial4"/>
    <dgm:cxn modelId="{9F6D42D0-A299-4299-AD97-441CB4757294}" type="presParOf" srcId="{AEF88752-1561-484D-A82E-1054E496D5E3}" destId="{7902A43F-5271-4253-8FD6-7D60D62210B8}" srcOrd="5" destOrd="0" presId="urn:microsoft.com/office/officeart/2005/8/layout/radial4"/>
    <dgm:cxn modelId="{ABE29EDD-DFF7-4CED-871D-6440536ED5CC}" type="presParOf" srcId="{AEF88752-1561-484D-A82E-1054E496D5E3}" destId="{09353207-5659-4521-9C76-40B42BC6EBDC}" srcOrd="6" destOrd="0" presId="urn:microsoft.com/office/officeart/2005/8/layout/radial4"/>
    <dgm:cxn modelId="{4E24A5F8-1052-4288-93D3-FB7AD4AE6C73}" type="presParOf" srcId="{AEF88752-1561-484D-A82E-1054E496D5E3}" destId="{169291C7-38BB-4861-A17F-E95A2CDD7584}" srcOrd="7" destOrd="0" presId="urn:microsoft.com/office/officeart/2005/8/layout/radial4"/>
    <dgm:cxn modelId="{7D31ED8E-3BAA-4232-BB3C-E09DFFB9F28F}" type="presParOf" srcId="{AEF88752-1561-484D-A82E-1054E496D5E3}" destId="{A34B623B-6022-44C3-9BA3-3672D68E7A3D}" srcOrd="8"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BD9D1D38-D773-486E-A0EC-264DFA04A81A}" type="datetimeFigureOut">
              <a:rPr lang="en-US" smtClean="0"/>
              <a:pPr/>
              <a:t>9/18/2013</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D9C94F88-774A-4663-B778-1DF7E9894CB1}" type="slidenum">
              <a:rPr lang="en-US" smtClean="0"/>
              <a:pPr/>
              <a:t>‹#›</a:t>
            </a:fld>
            <a:endParaRPr lang="en-US"/>
          </a:p>
        </p:txBody>
      </p:sp>
    </p:spTree>
    <p:extLst>
      <p:ext uri="{BB962C8B-B14F-4D97-AF65-F5344CB8AC3E}">
        <p14:creationId xmlns:p14="http://schemas.microsoft.com/office/powerpoint/2010/main" xmlns="" val="42389762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101125-129E-4BCF-8DD3-47F112438861}"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9C94F88-774A-4663-B778-1DF7E9894CB1}"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90478">
              <a:defRPr/>
            </a:pPr>
            <a:r>
              <a:rPr lang="en-GB" dirty="0" smtClean="0">
                <a:sym typeface="Monotype Sorts"/>
              </a:rPr>
              <a:t></a:t>
            </a:r>
            <a:endParaRPr lang="en-US" dirty="0" smtClean="0"/>
          </a:p>
          <a:p>
            <a:endParaRPr lang="en-US" dirty="0"/>
          </a:p>
        </p:txBody>
      </p:sp>
      <p:sp>
        <p:nvSpPr>
          <p:cNvPr id="4" name="Slide Number Placeholder 3"/>
          <p:cNvSpPr>
            <a:spLocks noGrp="1"/>
          </p:cNvSpPr>
          <p:nvPr>
            <p:ph type="sldNum" sz="quarter" idx="10"/>
          </p:nvPr>
        </p:nvSpPr>
        <p:spPr/>
        <p:txBody>
          <a:bodyPr/>
          <a:lstStyle/>
          <a:p>
            <a:fld id="{D9C94F88-774A-4663-B778-1DF7E9894CB1}"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71D078-546F-4EEF-9615-A5EFFEB71422}" type="slidenum">
              <a:rPr lang="en-US"/>
              <a:pPr/>
              <a:t>30</a:t>
            </a:fld>
            <a:endParaRPr lang="en-US"/>
          </a:p>
        </p:txBody>
      </p:sp>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831AA4-49AD-43FC-B387-63B39211FF4E}" type="slidenum">
              <a:rPr lang="en-US"/>
              <a:pPr/>
              <a:t>32</a:t>
            </a:fld>
            <a:endParaRPr lang="en-US"/>
          </a:p>
        </p:txBody>
      </p:sp>
      <p:sp>
        <p:nvSpPr>
          <p:cNvPr id="553986" name="Rectangle 2"/>
          <p:cNvSpPr>
            <a:spLocks noGrp="1" noRot="1" noChangeAspect="1" noChangeArrowheads="1" noTextEdit="1"/>
          </p:cNvSpPr>
          <p:nvPr>
            <p:ph type="sldImg"/>
          </p:nvPr>
        </p:nvSpPr>
        <p:spPr>
          <a:ln/>
        </p:spPr>
      </p:sp>
      <p:sp>
        <p:nvSpPr>
          <p:cNvPr id="553987" name="Rectangle 3"/>
          <p:cNvSpPr>
            <a:spLocks noGrp="1" noChangeArrowheads="1"/>
          </p:cNvSpPr>
          <p:nvPr>
            <p:ph type="body" idx="1"/>
          </p:nvPr>
        </p:nvSpPr>
        <p:spPr/>
        <p:txBody>
          <a:bodyPr/>
          <a:lstStyle/>
          <a:p>
            <a:r>
              <a:rPr lang="en-US" b="1"/>
              <a:t>Fire Safety</a:t>
            </a:r>
            <a:r>
              <a:rPr lang="en-US"/>
              <a:t> </a:t>
            </a:r>
          </a:p>
          <a:p>
            <a:r>
              <a:rPr lang="en-US"/>
              <a:t>The most serious threat to physical security and  the safety of the people who work in the organization is the possibility of fire.  </a:t>
            </a:r>
          </a:p>
          <a:p>
            <a:r>
              <a:rPr lang="en-US"/>
              <a:t>Fires account for more property damage, personal injury, and death than any other threat to physical security. </a:t>
            </a:r>
          </a:p>
          <a:p>
            <a:r>
              <a:rPr lang="en-US"/>
              <a:t>As a result, it is imperative that physical security plans examine and implement strong measures to detect and respond to fires and fire hazards.</a:t>
            </a:r>
          </a:p>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2B28E0-8747-409A-8EBD-6F8731EFF450}" type="slidenum">
              <a:rPr lang="en-US"/>
              <a:pPr/>
              <a:t>33</a:t>
            </a:fld>
            <a:endParaRPr lang="en-US"/>
          </a:p>
        </p:txBody>
      </p:sp>
      <p:sp>
        <p:nvSpPr>
          <p:cNvPr id="555010" name="Rectangle 2"/>
          <p:cNvSpPr>
            <a:spLocks noGrp="1" noRot="1" noChangeAspect="1" noChangeArrowheads="1" noTextEdit="1"/>
          </p:cNvSpPr>
          <p:nvPr>
            <p:ph type="sldImg"/>
          </p:nvPr>
        </p:nvSpPr>
        <p:spPr>
          <a:ln/>
        </p:spPr>
      </p:sp>
      <p:sp>
        <p:nvSpPr>
          <p:cNvPr id="555011" name="Rectangle 3"/>
          <p:cNvSpPr>
            <a:spLocks noGrp="1" noChangeArrowheads="1"/>
          </p:cNvSpPr>
          <p:nvPr>
            <p:ph type="body" idx="1"/>
          </p:nvPr>
        </p:nvSpPr>
        <p:spPr/>
        <p:txBody>
          <a:bodyPr/>
          <a:lstStyle/>
          <a:p>
            <a:r>
              <a:rPr lang="en-US" b="1"/>
              <a:t>Fire Detection and Response</a:t>
            </a:r>
          </a:p>
          <a:p>
            <a:r>
              <a:rPr lang="en-US"/>
              <a:t>Fire suppression systems are devices installed and maintained to detect and respond to a fire, potential fire, or combustion situation. </a:t>
            </a:r>
          </a:p>
          <a:p>
            <a:r>
              <a:rPr lang="en-US"/>
              <a:t>These devices typically work to deny an environment of one of the three requirements for a fire to burn: temperature, fuel, and oxygen. </a:t>
            </a:r>
          </a:p>
          <a:p>
            <a:r>
              <a:rPr lang="en-US"/>
              <a:t>Water and water mist systems reduce the temperature of the flame to extinguish it and to saturate some categories of fuels to prevent ignition. </a:t>
            </a:r>
          </a:p>
          <a:p>
            <a:r>
              <a:rPr lang="en-US"/>
              <a:t>Carbon dioxide systems rob fire of its oxygen. </a:t>
            </a:r>
          </a:p>
          <a:p>
            <a:r>
              <a:rPr lang="en-US"/>
              <a:t>Soda acid systems deny fire its fuel, preventing spreading. </a:t>
            </a:r>
          </a:p>
          <a:p>
            <a:r>
              <a:rPr lang="en-US"/>
              <a:t>Gas-based systems disrupt the fire’s chemical reaction but leave enough oxygen for people to survive for a short time. </a:t>
            </a:r>
          </a:p>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DA9A5B-0342-4848-92E4-86F0D38273F1}" type="slidenum">
              <a:rPr lang="en-US"/>
              <a:pPr/>
              <a:t>34</a:t>
            </a:fld>
            <a:endParaRPr lang="en-US"/>
          </a:p>
        </p:txBody>
      </p:sp>
      <p:sp>
        <p:nvSpPr>
          <p:cNvPr id="556034" name="Rectangle 2"/>
          <p:cNvSpPr>
            <a:spLocks noGrp="1" noRot="1" noChangeAspect="1" noChangeArrowheads="1" noTextEdit="1"/>
          </p:cNvSpPr>
          <p:nvPr>
            <p:ph type="sldImg"/>
          </p:nvPr>
        </p:nvSpPr>
        <p:spPr>
          <a:ln/>
        </p:spPr>
      </p:sp>
      <p:sp>
        <p:nvSpPr>
          <p:cNvPr id="556035" name="Rectangle 3"/>
          <p:cNvSpPr>
            <a:spLocks noGrp="1" noChangeArrowheads="1"/>
          </p:cNvSpPr>
          <p:nvPr>
            <p:ph type="body" idx="1"/>
          </p:nvPr>
        </p:nvSpPr>
        <p:spPr/>
        <p:txBody>
          <a:bodyPr/>
          <a:lstStyle/>
          <a:p>
            <a:r>
              <a:rPr lang="en-US" dirty="0"/>
              <a:t>Fire Detection </a:t>
            </a:r>
          </a:p>
          <a:p>
            <a:r>
              <a:rPr lang="en-US" dirty="0"/>
              <a:t>Before a fire can be suppressed, it must be detected.</a:t>
            </a:r>
          </a:p>
          <a:p>
            <a:r>
              <a:rPr lang="en-US" dirty="0"/>
              <a:t>Fire detection systems fall into two general categories: manual and automatic.  </a:t>
            </a:r>
          </a:p>
          <a:p>
            <a:r>
              <a:rPr lang="en-US" dirty="0"/>
              <a:t>Manual fire detection systems include human responses, such as calling the fire department, as well as manually activated alarms, such as sprinklers and gaseous systems. </a:t>
            </a:r>
          </a:p>
          <a:p>
            <a:r>
              <a:rPr lang="en-US" dirty="0"/>
              <a:t>During the chaos of a fire evacuation, an attacker can easily slip into offices and obtain sensitive information. As part of a complete fire safety program, it is advisable to designate individuals as floor monitors.</a:t>
            </a:r>
          </a:p>
          <a:p>
            <a:r>
              <a:rPr lang="en-US" dirty="0"/>
              <a:t>There are three basic types of fire detection systems: thermal detection, smoke detection, and flame detection.  </a:t>
            </a:r>
          </a:p>
          <a:p>
            <a:r>
              <a:rPr lang="en-US" dirty="0"/>
              <a:t>The thermal detection systems contain a sophisticated heat sensor that operates in one of two ways, fixed temperature, and rate-of-rise.</a:t>
            </a:r>
          </a:p>
          <a:p>
            <a:r>
              <a:rPr lang="en-US" dirty="0"/>
              <a:t>Smoke-detection systems are perhaps the most common means of detecting a potentially dangerous fire, and are required by building codes: </a:t>
            </a:r>
          </a:p>
          <a:p>
            <a:r>
              <a:rPr lang="en-US" dirty="0"/>
              <a:t>Smoke detectors operate in one of three ways:  </a:t>
            </a:r>
          </a:p>
          <a:p>
            <a:r>
              <a:rPr lang="en-US" dirty="0"/>
              <a:t>1) photoelectric sensors project and detect an infrared beam, if interrupted activates alarm or suppression systems. </a:t>
            </a:r>
          </a:p>
          <a:p>
            <a:r>
              <a:rPr lang="en-US" dirty="0"/>
              <a:t>2) ionization sensors contains a small amount of a harmless radioactive material within a detection chamber. When certain by-products of combustion enter, a change in the level of electrical conductivity activates the detector. </a:t>
            </a:r>
          </a:p>
          <a:p>
            <a:r>
              <a:rPr lang="en-US" dirty="0"/>
              <a:t>3) air-aspirating detectors take in air, filtering it, and moving it through a chamber containing a laser beam. If the laser beam is diverted or refracted by smoke particles, the system is activated. </a:t>
            </a:r>
          </a:p>
          <a:p>
            <a:r>
              <a:rPr lang="en-US" dirty="0"/>
              <a:t>The flame detector is a sensor that detects the infrared or ultraviolet light produced by an open flame.  </a:t>
            </a:r>
          </a:p>
          <a:p>
            <a:r>
              <a:rPr lang="en-US" dirty="0"/>
              <a:t>These systems require direct line-of-sight with the flame and compare the flame “signature” to a database to determine whether or not to activate the alarm and suppression systems. </a:t>
            </a:r>
          </a:p>
          <a:p>
            <a:r>
              <a:rPr lang="en-US" dirty="0"/>
              <a:t>While highly sensitive, flame detection systems are expensive and must be installed where they can scan all areas of the protected area.  </a:t>
            </a:r>
          </a:p>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3F1E54-064B-404A-A4D5-D68E113F6523}" type="slidenum">
              <a:rPr lang="en-US"/>
              <a:pPr/>
              <a:t>35</a:t>
            </a:fld>
            <a:endParaRPr lang="en-US"/>
          </a:p>
        </p:txBody>
      </p:sp>
      <p:sp>
        <p:nvSpPr>
          <p:cNvPr id="557058" name="Rectangle 2"/>
          <p:cNvSpPr>
            <a:spLocks noGrp="1" noRot="1" noChangeAspect="1" noChangeArrowheads="1" noTextEdit="1"/>
          </p:cNvSpPr>
          <p:nvPr>
            <p:ph type="sldImg"/>
          </p:nvPr>
        </p:nvSpPr>
        <p:spPr>
          <a:ln/>
        </p:spPr>
      </p:sp>
      <p:sp>
        <p:nvSpPr>
          <p:cNvPr id="557059" name="Rectangle 3"/>
          <p:cNvSpPr>
            <a:spLocks noGrp="1" noChangeArrowheads="1"/>
          </p:cNvSpPr>
          <p:nvPr>
            <p:ph type="body" idx="1"/>
          </p:nvPr>
        </p:nvSpPr>
        <p:spPr/>
        <p:txBody>
          <a:bodyPr/>
          <a:lstStyle/>
          <a:p>
            <a:r>
              <a:rPr lang="en-US" b="1"/>
              <a:t>Fire Suppression</a:t>
            </a:r>
            <a:r>
              <a:rPr lang="en-US"/>
              <a:t> </a:t>
            </a:r>
          </a:p>
          <a:p>
            <a:r>
              <a:rPr lang="en-US"/>
              <a:t>Fire suppression systems can consist of portable, manual, or automatic apparatus.  Portable extinguishers are rated by the type of fire: </a:t>
            </a:r>
          </a:p>
          <a:p>
            <a:r>
              <a:rPr lang="en-US"/>
              <a:t>Class A: fires of ordinary combustible fuels. Use water and multi-purpose, dry chemical fire extinguishers.</a:t>
            </a:r>
          </a:p>
          <a:p>
            <a:r>
              <a:rPr lang="en-US"/>
              <a:t>Class B: fires fueled by combustible liquids or gases, such as solvents, gasoline, paint, lacquer, and oil. Use carbon dioxide, multi-purpose dry chemical and halon fire extinguishers.</a:t>
            </a:r>
          </a:p>
          <a:p>
            <a:r>
              <a:rPr lang="en-US"/>
              <a:t>Class C: fires with energized electrical equipment or appliances. Use carbon dioxide, multi-purpose, dry chemical and halon fire extinguishers. </a:t>
            </a:r>
          </a:p>
          <a:p>
            <a:r>
              <a:rPr lang="en-US"/>
              <a:t>Class D: fires fueled by combustible metals, such as magnesium, lithium, and sodium. Use special extinguishing agents and techniques.  </a:t>
            </a:r>
          </a:p>
          <a:p>
            <a:r>
              <a:rPr lang="en-US"/>
              <a:t>Manual and automatic fire response can include installed systems designed to apply suppressive agents. These are usually either sprinkler or gaseous systems.  </a:t>
            </a:r>
          </a:p>
          <a:p>
            <a:r>
              <a:rPr lang="en-US"/>
              <a:t>All sprinkler systems are designed to apply liquid, usually water, to all areas in which a fire has been detected.  </a:t>
            </a:r>
          </a:p>
          <a:p>
            <a:r>
              <a:rPr lang="en-US"/>
              <a:t>In sprinkler systems, the organization can implement wet pipe, dry pipe, or pre-action systems.  </a:t>
            </a:r>
          </a:p>
          <a:p>
            <a:r>
              <a:rPr lang="en-US"/>
              <a:t>Water mist sprinklers are the newest form of sprinkler systems and rely on micro-fine mists instead of traditional shower-type systems.  </a:t>
            </a:r>
          </a:p>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D5E06B-C294-4C71-85EC-AAC48CE91CE7}" type="slidenum">
              <a:rPr lang="en-US"/>
              <a:pPr/>
              <a:t>37</a:t>
            </a:fld>
            <a:endParaRPr lang="en-US"/>
          </a:p>
        </p:txBody>
      </p:sp>
      <p:sp>
        <p:nvSpPr>
          <p:cNvPr id="558082" name="Rectangle 2"/>
          <p:cNvSpPr>
            <a:spLocks noGrp="1" noRot="1" noChangeAspect="1" noChangeArrowheads="1" noTextEdit="1"/>
          </p:cNvSpPr>
          <p:nvPr>
            <p:ph type="sldImg"/>
          </p:nvPr>
        </p:nvSpPr>
        <p:spPr>
          <a:ln/>
        </p:spPr>
      </p:sp>
      <p:sp>
        <p:nvSpPr>
          <p:cNvPr id="558083" name="Rectangle 3"/>
          <p:cNvSpPr>
            <a:spLocks noGrp="1" noChangeArrowheads="1"/>
          </p:cNvSpPr>
          <p:nvPr>
            <p:ph type="body" idx="1"/>
          </p:nvPr>
        </p:nvSpPr>
        <p:spPr/>
        <p:txBody>
          <a:bodyPr/>
          <a:lstStyle/>
          <a:p>
            <a:r>
              <a:rPr lang="en-US"/>
              <a:t>Gaseous Emission Systems</a:t>
            </a:r>
          </a:p>
          <a:p>
            <a:r>
              <a:rPr lang="en-US"/>
              <a:t>Chemical gas systems can be used in the suppression of fires.  </a:t>
            </a:r>
          </a:p>
          <a:p>
            <a:r>
              <a:rPr lang="en-US"/>
              <a:t>Until recently there were only two major types of gaseous systems: carbon dioxide and halon.  </a:t>
            </a:r>
          </a:p>
          <a:p>
            <a:r>
              <a:rPr lang="en-US"/>
              <a:t>Carbon dioxide robs a fire of its oxygen supply.  </a:t>
            </a:r>
          </a:p>
          <a:p>
            <a:r>
              <a:rPr lang="en-US"/>
              <a:t>Halon is a clean agent, which means that it does not leave any residue when dry, nor does it interfere with the operation of electrical or electronic equipment. Unfortunately the EPA has classified halon as an ozone-depleting substance, and therefore new installations are prohibited. </a:t>
            </a:r>
          </a:p>
          <a:p>
            <a:r>
              <a:rPr lang="en-US"/>
              <a:t>Alternative clean agents include the following:</a:t>
            </a:r>
          </a:p>
          <a:p>
            <a:r>
              <a:rPr lang="en-US"/>
              <a:t>FM-200</a:t>
            </a:r>
          </a:p>
          <a:p>
            <a:r>
              <a:rPr lang="en-US"/>
              <a:t>Inergen</a:t>
            </a:r>
          </a:p>
          <a:p>
            <a:r>
              <a:rPr lang="en-US"/>
              <a:t>Carbon dioxide</a:t>
            </a:r>
          </a:p>
          <a:p>
            <a:r>
              <a:rPr lang="en-US"/>
              <a:t>FE-13 (trifluromethane) </a:t>
            </a:r>
          </a:p>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300" dirty="0" smtClean="0"/>
              <a:t>The Fire Department should evaluate all new information-processing sites and recommend appropriate fire safety controls. </a:t>
            </a:r>
            <a:r>
              <a:rPr lang="en-GB" sz="1300" dirty="0" smtClean="0">
                <a:sym typeface="Monotype Sorts"/>
              </a:rPr>
              <a:t></a:t>
            </a:r>
            <a:endParaRPr lang="en-US" dirty="0"/>
          </a:p>
        </p:txBody>
      </p:sp>
      <p:sp>
        <p:nvSpPr>
          <p:cNvPr id="4" name="Slide Number Placeholder 3"/>
          <p:cNvSpPr>
            <a:spLocks noGrp="1"/>
          </p:cNvSpPr>
          <p:nvPr>
            <p:ph type="sldNum" sz="quarter" idx="10"/>
          </p:nvPr>
        </p:nvSpPr>
        <p:spPr/>
        <p:txBody>
          <a:bodyPr/>
          <a:lstStyle/>
          <a:p>
            <a:fld id="{D9C94F88-774A-4663-B778-1DF7E9894CB1}" type="slidenum">
              <a:rPr lang="en-US" smtClean="0"/>
              <a:pPr/>
              <a:t>38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39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41</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42</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43</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660A55-AF17-4077-8AE8-9F6DCC90C631}" type="slidenum">
              <a:rPr lang="en-US"/>
              <a:pPr/>
              <a:t>44</a:t>
            </a:fld>
            <a:endParaRPr lang="en-US"/>
          </a:p>
        </p:txBody>
      </p:sp>
      <p:sp>
        <p:nvSpPr>
          <p:cNvPr id="563202" name="Rectangle 2"/>
          <p:cNvSpPr>
            <a:spLocks noGrp="1" noRot="1" noChangeAspect="1" noChangeArrowheads="1" noTextEdit="1"/>
          </p:cNvSpPr>
          <p:nvPr>
            <p:ph type="sldImg"/>
          </p:nvPr>
        </p:nvSpPr>
        <p:spPr>
          <a:ln/>
        </p:spPr>
      </p:sp>
      <p:sp>
        <p:nvSpPr>
          <p:cNvPr id="563203" name="Rectangle 3"/>
          <p:cNvSpPr>
            <a:spLocks noGrp="1" noChangeArrowheads="1"/>
          </p:cNvSpPr>
          <p:nvPr>
            <p:ph type="body" idx="1"/>
          </p:nvPr>
        </p:nvSpPr>
        <p:spPr/>
        <p:txBody>
          <a:bodyPr/>
          <a:lstStyle/>
          <a:p>
            <a:r>
              <a:rPr lang="en-US" b="1" dirty="0"/>
              <a:t>Uninterruptible Power Supplies (UPSs)</a:t>
            </a:r>
          </a:p>
          <a:p>
            <a:r>
              <a:rPr lang="en-US" dirty="0"/>
              <a:t>In case of power outage, a UPS is a backup power source for major computer systems. </a:t>
            </a:r>
          </a:p>
          <a:p>
            <a:r>
              <a:rPr lang="en-US" dirty="0"/>
              <a:t>There are four basic configurations of UPS: </a:t>
            </a:r>
          </a:p>
          <a:p>
            <a:pPr lvl="1"/>
            <a:r>
              <a:rPr lang="en-US" dirty="0"/>
              <a:t>the standby</a:t>
            </a:r>
          </a:p>
          <a:p>
            <a:pPr lvl="1"/>
            <a:r>
              <a:rPr lang="en-US" dirty="0" err="1"/>
              <a:t>ferroresonant</a:t>
            </a:r>
            <a:r>
              <a:rPr lang="en-US" dirty="0"/>
              <a:t> standby</a:t>
            </a:r>
          </a:p>
          <a:p>
            <a:pPr lvl="1"/>
            <a:r>
              <a:rPr lang="en-US" dirty="0"/>
              <a:t>line-interactive</a:t>
            </a:r>
          </a:p>
          <a:p>
            <a:pPr lvl="1"/>
            <a:r>
              <a:rPr lang="en-US" dirty="0"/>
              <a:t>the true online</a:t>
            </a:r>
          </a:p>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E4FE52-5406-470C-8575-1EFB4DF76E66}" type="slidenum">
              <a:rPr lang="en-US"/>
              <a:pPr/>
              <a:t>45</a:t>
            </a:fld>
            <a:endParaRPr lang="en-US"/>
          </a:p>
        </p:txBody>
      </p:sp>
      <p:sp>
        <p:nvSpPr>
          <p:cNvPr id="580610" name="Rectangle 2"/>
          <p:cNvSpPr>
            <a:spLocks noGrp="1" noRot="1" noChangeAspect="1" noChangeArrowheads="1" noTextEdit="1"/>
          </p:cNvSpPr>
          <p:nvPr>
            <p:ph type="sldImg"/>
          </p:nvPr>
        </p:nvSpPr>
        <p:spPr>
          <a:ln/>
        </p:spPr>
      </p:sp>
      <p:sp>
        <p:nvSpPr>
          <p:cNvPr id="580611" name="Rectangle 3"/>
          <p:cNvSpPr>
            <a:spLocks noGrp="1" noChangeArrowheads="1"/>
          </p:cNvSpPr>
          <p:nvPr>
            <p:ph type="body" idx="1"/>
          </p:nvPr>
        </p:nvSpPr>
        <p:spPr/>
        <p:txBody>
          <a:bodyPr/>
          <a:lstStyle/>
          <a:p>
            <a:r>
              <a:rPr lang="en-US" b="1" dirty="0"/>
              <a:t>Uninterruptible Power Supplies (UPSs)</a:t>
            </a:r>
          </a:p>
          <a:p>
            <a:r>
              <a:rPr lang="en-US" dirty="0"/>
              <a:t>A standby or offline UPS is an off-line battery backup that detects the interruption of power to the power equipment. </a:t>
            </a:r>
          </a:p>
          <a:p>
            <a:r>
              <a:rPr lang="en-US" dirty="0"/>
              <a:t>A </a:t>
            </a:r>
            <a:r>
              <a:rPr lang="en-US" dirty="0" err="1"/>
              <a:t>ferroresonant</a:t>
            </a:r>
            <a:r>
              <a:rPr lang="en-US" dirty="0"/>
              <a:t> standby UPS is still an offline UPS, with the electrical service still providing the primary source of power, with the UPS serving as a battery backup. The </a:t>
            </a:r>
            <a:r>
              <a:rPr lang="en-US" dirty="0" err="1"/>
              <a:t>ferroresonant</a:t>
            </a:r>
            <a:r>
              <a:rPr lang="en-US" dirty="0"/>
              <a:t> transformer reduces power problems. </a:t>
            </a:r>
          </a:p>
          <a:p>
            <a:r>
              <a:rPr lang="en-US" dirty="0"/>
              <a:t>The line-interactive UPS is always connected to the output, so has a much faster response time and incorporates power conditioning and line filtering.  </a:t>
            </a:r>
          </a:p>
          <a:p>
            <a:r>
              <a:rPr lang="en-US" dirty="0"/>
              <a:t>The true online UPS works in the opposite fashion to a standby UPS since the primary power source is the battery, with the power feed from the utility constantly recharging the batteries.  This model allows constant feed to the system, while completely eliminating power problems.</a:t>
            </a:r>
          </a:p>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A29EE6-90BA-4CA5-9763-5DC7AB81ECE4}" type="slidenum">
              <a:rPr lang="en-US"/>
              <a:pPr/>
              <a:t>46</a:t>
            </a:fld>
            <a:endParaRPr lang="en-US"/>
          </a:p>
        </p:txBody>
      </p:sp>
      <p:sp>
        <p:nvSpPr>
          <p:cNvPr id="564226" name="Rectangle 2"/>
          <p:cNvSpPr>
            <a:spLocks noGrp="1" noRot="1" noChangeAspect="1" noChangeArrowheads="1" noTextEdit="1"/>
          </p:cNvSpPr>
          <p:nvPr>
            <p:ph type="sldImg"/>
          </p:nvPr>
        </p:nvSpPr>
        <p:spPr>
          <a:ln/>
        </p:spPr>
      </p:sp>
      <p:sp>
        <p:nvSpPr>
          <p:cNvPr id="564227" name="Rectangle 3"/>
          <p:cNvSpPr>
            <a:spLocks noGrp="1" noChangeArrowheads="1"/>
          </p:cNvSpPr>
          <p:nvPr>
            <p:ph type="body" idx="1"/>
          </p:nvPr>
        </p:nvSpPr>
        <p:spPr/>
        <p:txBody>
          <a:bodyPr/>
          <a:lstStyle/>
          <a:p>
            <a:r>
              <a:rPr lang="en-US" b="1"/>
              <a:t>Emergency Shutoff</a:t>
            </a:r>
          </a:p>
          <a:p>
            <a:r>
              <a:rPr lang="en-US"/>
              <a:t>One important aspect of power management in any environment is the need to be able to stop power immediately should the current represent a risk to human or machine safety. </a:t>
            </a:r>
          </a:p>
          <a:p>
            <a:r>
              <a:rPr lang="en-US"/>
              <a:t>Most computer rooms and wiring closets are equipped with an emergency power shutoff, which is usually a large red button, prominently placed to facilitate access, with an accident-proof cover to prevent unintentional use. </a:t>
            </a:r>
          </a:p>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47</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48</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49</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50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6</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51</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52</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53</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54</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55</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56</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57</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58</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B29CE8-9E44-4D28-81C4-BADC21A07E97}" type="slidenum">
              <a:rPr lang="en-US"/>
              <a:pPr/>
              <a:t>59</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pPr marL="234224" indent="-234224"/>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60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630693-692E-4237-B686-867D63CAFA67}" type="slidenum">
              <a:rPr lang="en-US"/>
              <a:pPr/>
              <a:t>7</a:t>
            </a:fld>
            <a:endParaRPr lang="en-US"/>
          </a:p>
        </p:txBody>
      </p:sp>
      <p:sp>
        <p:nvSpPr>
          <p:cNvPr id="268290" name="Rectangle 2"/>
          <p:cNvSpPr>
            <a:spLocks noGrp="1" noRot="1" noChangeAspect="1" noChangeArrowheads="1" noTextEdit="1"/>
          </p:cNvSpPr>
          <p:nvPr>
            <p:ph type="sldImg"/>
          </p:nvPr>
        </p:nvSpPr>
        <p:spPr>
          <a:ln/>
        </p:spPr>
      </p:sp>
      <p:sp>
        <p:nvSpPr>
          <p:cNvPr id="268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8101125-129E-4BCF-8DD3-47F112438861}"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9C94F88-774A-4663-B778-1DF7E9894CB1}"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161925" y="608013"/>
            <a:ext cx="8804275" cy="820737"/>
          </a:xfrm>
        </p:spPr>
        <p:txBody>
          <a:bodyPr rIns="91440" bIns="45720"/>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161925" y="1752600"/>
            <a:ext cx="8804275" cy="4338638"/>
          </a:xfrm>
        </p:spPr>
        <p:txBody>
          <a:bodyPr/>
          <a:lstStyle>
            <a:lvl1pPr>
              <a:spcBef>
                <a:spcPct val="0"/>
              </a:spcBef>
              <a:spcAft>
                <a:spcPct val="0"/>
              </a:spcAft>
              <a:defRPr/>
            </a:lvl1pPr>
            <a:lvl2pPr marL="1588" lvl="1" indent="379413">
              <a:defRPr/>
            </a:lvl2pPr>
            <a:lvl3pPr marL="382588" lvl="2" indent="360363">
              <a:defRPr/>
            </a:lvl3pPr>
            <a:lvl4pPr marL="744538" lvl="3" indent="388938">
              <a:defRPr/>
            </a:lvl4pPr>
            <a:lvl5pPr marL="1135063" lvl="4" indent="379413">
              <a:defRPr/>
            </a:lvl5pPr>
          </a:lstStyle>
          <a:p>
            <a:r>
              <a:rPr lang="en-GB"/>
              <a:t>Click to edit Master subtitle style</a:t>
            </a:r>
          </a:p>
          <a:p>
            <a:pPr lvl="1"/>
            <a:r>
              <a:rPr lang="en-GB"/>
              <a:t>Second level</a:t>
            </a:r>
          </a:p>
          <a:p>
            <a:pPr lvl="2"/>
            <a:r>
              <a:rPr lang="en-GB"/>
              <a:t>Third level</a:t>
            </a:r>
          </a:p>
          <a:p>
            <a:pPr lvl="3"/>
            <a:r>
              <a:rPr lang="en-GB"/>
              <a:t>Fourth level</a:t>
            </a:r>
          </a:p>
          <a:p>
            <a:pPr lvl="4"/>
            <a:r>
              <a:rPr lang="en-GB"/>
              <a:t>Fifth level</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t>Slide </a:t>
            </a:r>
            <a:fld id="{80411171-BEC2-4FA1-BE61-A2CD117EC711}"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77038" y="608013"/>
            <a:ext cx="2205037" cy="54800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0338" y="608013"/>
            <a:ext cx="6464300" cy="5480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t>Slide </a:t>
            </a:r>
            <a:fld id="{69EBD2A3-218E-4256-BC1B-4B9618D1E216}"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60338" y="1752600"/>
            <a:ext cx="4333875" cy="20907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6613" y="1752600"/>
            <a:ext cx="4335462" cy="20907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160338" y="3995738"/>
            <a:ext cx="8821737" cy="20923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3"/>
          <p:cNvSpPr>
            <a:spLocks noGrp="1" noChangeArrowheads="1"/>
          </p:cNvSpPr>
          <p:nvPr>
            <p:ph type="sldNum" sz="quarter" idx="10"/>
          </p:nvPr>
        </p:nvSpPr>
        <p:spPr>
          <a:ln/>
        </p:spPr>
        <p:txBody>
          <a:bodyPr/>
          <a:lstStyle>
            <a:lvl1pPr>
              <a:defRPr/>
            </a:lvl1pPr>
          </a:lstStyle>
          <a:p>
            <a:pPr>
              <a:defRPr/>
            </a:pPr>
            <a:r>
              <a:rPr lang="en-US"/>
              <a:t>Slide </a:t>
            </a:r>
            <a:fld id="{7C84CB55-6CEA-4922-9174-5F43EC627491}" type="slidenum">
              <a:rPr lang="en-US"/>
              <a:pPr>
                <a:defRPr/>
              </a:pPr>
              <a:t>‹#›</a:t>
            </a:fld>
            <a:endParaRPr lang="en-US"/>
          </a:p>
        </p:txBody>
      </p:sp>
      <p:sp>
        <p:nvSpPr>
          <p:cNvPr id="7"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60338" y="1752600"/>
            <a:ext cx="8821737" cy="4335463"/>
          </a:xfrm>
        </p:spPr>
        <p:txBody>
          <a:bodyPr/>
          <a:lstStyle/>
          <a:p>
            <a:pPr lvl="0"/>
            <a:endParaRPr lang="en-US" noProof="0" smtClean="0"/>
          </a:p>
        </p:txBody>
      </p:sp>
      <p:sp>
        <p:nvSpPr>
          <p:cNvPr id="4" name="Rectangle 3"/>
          <p:cNvSpPr>
            <a:spLocks noGrp="1" noChangeArrowheads="1"/>
          </p:cNvSpPr>
          <p:nvPr>
            <p:ph type="sldNum" sz="quarter" idx="10"/>
          </p:nvPr>
        </p:nvSpPr>
        <p:spPr>
          <a:ln/>
        </p:spPr>
        <p:txBody>
          <a:bodyPr/>
          <a:lstStyle>
            <a:lvl1pPr>
              <a:defRPr/>
            </a:lvl1pPr>
          </a:lstStyle>
          <a:p>
            <a:pPr>
              <a:defRPr/>
            </a:pPr>
            <a:r>
              <a:rPr lang="en-US"/>
              <a:t>Slide </a:t>
            </a:r>
            <a:fld id="{5DCBD78B-B9F5-424F-A568-B2384895C8AD}"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60338" y="1752600"/>
            <a:ext cx="4333875" cy="20907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160338" y="3995738"/>
            <a:ext cx="4333875" cy="20923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6613" y="1752600"/>
            <a:ext cx="4335462" cy="4335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3"/>
          <p:cNvSpPr>
            <a:spLocks noGrp="1" noChangeArrowheads="1"/>
          </p:cNvSpPr>
          <p:nvPr>
            <p:ph type="sldNum" sz="quarter" idx="10"/>
          </p:nvPr>
        </p:nvSpPr>
        <p:spPr>
          <a:ln/>
        </p:spPr>
        <p:txBody>
          <a:bodyPr/>
          <a:lstStyle>
            <a:lvl1pPr>
              <a:defRPr/>
            </a:lvl1pPr>
          </a:lstStyle>
          <a:p>
            <a:pPr>
              <a:defRPr/>
            </a:pPr>
            <a:r>
              <a:rPr lang="en-US"/>
              <a:t>Slide </a:t>
            </a:r>
            <a:fld id="{EE3088BA-CC1C-4BA2-BD50-E955E3D7B113}" type="slidenum">
              <a:rPr lang="en-US"/>
              <a:pPr>
                <a:defRPr/>
              </a:pPr>
              <a:t>‹#›</a:t>
            </a:fld>
            <a:endParaRPr lang="en-US"/>
          </a:p>
        </p:txBody>
      </p:sp>
      <p:sp>
        <p:nvSpPr>
          <p:cNvPr id="7"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160338" y="1752600"/>
            <a:ext cx="8821737" cy="4335463"/>
          </a:xfrm>
        </p:spPr>
        <p:txBody>
          <a:bodyPr/>
          <a:lstStyle/>
          <a:p>
            <a:pPr lvl="0"/>
            <a:endParaRPr lang="en-US" noProof="0" smtClean="0"/>
          </a:p>
        </p:txBody>
      </p:sp>
      <p:sp>
        <p:nvSpPr>
          <p:cNvPr id="4" name="Rectangle 3"/>
          <p:cNvSpPr>
            <a:spLocks noGrp="1" noChangeArrowheads="1"/>
          </p:cNvSpPr>
          <p:nvPr>
            <p:ph type="sldNum" sz="quarter" idx="10"/>
          </p:nvPr>
        </p:nvSpPr>
        <p:spPr>
          <a:ln/>
        </p:spPr>
        <p:txBody>
          <a:bodyPr/>
          <a:lstStyle>
            <a:lvl1pPr>
              <a:defRPr/>
            </a:lvl1pPr>
          </a:lstStyle>
          <a:p>
            <a:pPr>
              <a:defRPr/>
            </a:pPr>
            <a:r>
              <a:rPr lang="en-US"/>
              <a:t>Slide </a:t>
            </a:r>
            <a:fld id="{E7FDAA08-AF52-4EEE-9B26-D34C98CF0CD1}"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0338" y="608013"/>
            <a:ext cx="8805862" cy="7556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60338" y="1752600"/>
            <a:ext cx="4333875" cy="4335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52600"/>
            <a:ext cx="4335462" cy="4335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r>
              <a:rPr lang="en-US"/>
              <a:t>Slide </a:t>
            </a:r>
            <a:fld id="{75279C74-5C08-4730-9537-7CC938BDFD97}"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60338" y="608013"/>
            <a:ext cx="8821737" cy="5480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p:txBody>
          <a:bodyPr/>
          <a:lstStyle>
            <a:lvl1pPr>
              <a:defRPr smtClean="0"/>
            </a:lvl1pPr>
          </a:lstStyle>
          <a:p>
            <a:pPr>
              <a:defRPr/>
            </a:pPr>
            <a:r>
              <a:rPr lang="en-US"/>
              <a:t>Slide </a:t>
            </a:r>
            <a:fld id="{79A66B8F-9F29-4614-97C1-9F6F4FE7C075}" type="slidenum">
              <a:rPr lang="en-US"/>
              <a:pPr>
                <a:defRPr/>
              </a:pPr>
              <a:t>‹#›</a:t>
            </a:fld>
            <a:endParaRPr lang="en-US"/>
          </a:p>
        </p:txBody>
      </p:sp>
      <p:sp>
        <p:nvSpPr>
          <p:cNvPr id="4" name="Footer Placeholder 3"/>
          <p:cNvSpPr>
            <a:spLocks noGrp="1"/>
          </p:cNvSpPr>
          <p:nvPr>
            <p:ph type="ftr" sz="quarter" idx="11"/>
          </p:nvPr>
        </p:nvSpPr>
        <p:spPr/>
        <p:txBody>
          <a:bodyPr/>
          <a:lstStyle>
            <a:lvl1pPr>
              <a:defRPr dirty="0" smtClean="0"/>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0338" y="152400"/>
            <a:ext cx="8805862" cy="755650"/>
          </a:xfrm>
        </p:spPr>
        <p:txBody>
          <a:bodyPr/>
          <a:lstStyle>
            <a:lvl1pPr>
              <a:defRPr sz="3200">
                <a:solidFill>
                  <a:schemeClr val="accent4">
                    <a:lumMod val="25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accent4">
                    <a:lumMod val="25000"/>
                  </a:schemeClr>
                </a:solidFill>
              </a:defRPr>
            </a:lvl1pPr>
            <a:lvl2pPr>
              <a:defRPr>
                <a:solidFill>
                  <a:schemeClr val="accent4">
                    <a:lumMod val="25000"/>
                  </a:schemeClr>
                </a:solidFill>
              </a:defRPr>
            </a:lvl2pPr>
            <a:lvl3pPr>
              <a:defRPr>
                <a:solidFill>
                  <a:schemeClr val="accent4">
                    <a:lumMod val="25000"/>
                  </a:schemeClr>
                </a:solidFill>
              </a:defRPr>
            </a:lvl3pPr>
            <a:lvl4pPr>
              <a:defRPr>
                <a:solidFill>
                  <a:schemeClr val="accent4">
                    <a:lumMod val="25000"/>
                  </a:schemeClr>
                </a:solidFill>
              </a:defRPr>
            </a:lvl4pPr>
            <a:lvl5pPr>
              <a:defRPr>
                <a:solidFill>
                  <a:schemeClr val="accent4">
                    <a:lumMod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9"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10"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11"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r>
              <a:rPr lang="en-US"/>
              <a:t>Slide </a:t>
            </a:r>
            <a:fld id="{203BB1F3-3AD0-46E1-8C10-4A3BADF7A8CF}" type="slidenum">
              <a:rPr lang="en-US"/>
              <a:pPr>
                <a:defRPr/>
              </a:pPr>
              <a:t>‹#›</a:t>
            </a:fld>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338" y="1752600"/>
            <a:ext cx="4333875" cy="4335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752600"/>
            <a:ext cx="4335462" cy="43354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r>
              <a:rPr lang="en-US"/>
              <a:t>Slide </a:t>
            </a:r>
            <a:fld id="{6B3BF531-DD5A-45F6-858D-C7889107C442}"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a:ln/>
        </p:spPr>
        <p:txBody>
          <a:bodyPr/>
          <a:lstStyle>
            <a:lvl1pPr>
              <a:defRPr/>
            </a:lvl1pPr>
          </a:lstStyle>
          <a:p>
            <a:pPr>
              <a:defRPr/>
            </a:pPr>
            <a:r>
              <a:rPr lang="en-US"/>
              <a:t>Slide </a:t>
            </a:r>
            <a:fld id="{61DC0AB7-F9B0-40BA-94A6-26265E8A99E3}" type="slidenum">
              <a:rPr lang="en-US"/>
              <a:pPr>
                <a:defRPr/>
              </a:pPr>
              <a:t>‹#›</a:t>
            </a:fld>
            <a:endParaRPr lang="en-US"/>
          </a:p>
        </p:txBody>
      </p:sp>
      <p:sp>
        <p:nvSpPr>
          <p:cNvPr id="8"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r>
              <a:rPr lang="en-US"/>
              <a:t>Slide </a:t>
            </a:r>
            <a:fld id="{FB5E1307-1D27-44AD-9E29-C91F38C3CEB0}" type="slidenum">
              <a:rPr lang="en-US"/>
              <a:pPr>
                <a:defRPr/>
              </a:pPr>
              <a:t>‹#›</a:t>
            </a:fld>
            <a:endParaRPr lang="en-US"/>
          </a:p>
        </p:txBody>
      </p:sp>
      <p:sp>
        <p:nvSpPr>
          <p:cNvPr id="4"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r>
              <a:rPr lang="en-US"/>
              <a:t>Slide </a:t>
            </a:r>
            <a:fld id="{67F12FDE-D3D9-4469-ABF7-96AAB78C2B0E}" type="slidenum">
              <a:rPr lang="en-US"/>
              <a:pPr>
                <a:defRPr/>
              </a:pPr>
              <a:t>‹#›</a:t>
            </a:fld>
            <a:endParaRPr lang="en-US"/>
          </a:p>
        </p:txBody>
      </p:sp>
      <p:sp>
        <p:nvSpPr>
          <p:cNvPr id="3"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r>
              <a:rPr lang="en-US"/>
              <a:t>Slide </a:t>
            </a:r>
            <a:fld id="{A6199416-A0E6-4BE8-B88D-D1A58C8D18A2}"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r>
              <a:rPr lang="en-US"/>
              <a:t>Slide </a:t>
            </a:r>
            <a:fld id="{91D492E2-2A8F-42C5-9CA1-4832F1BBB2F2}" type="slidenum">
              <a:rPr lang="en-US"/>
              <a:pPr>
                <a:defRPr/>
              </a:pPr>
              <a:t>‹#›</a:t>
            </a:fld>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a:t>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DFDFD"/>
        </a:solidFill>
        <a:effectLst/>
      </p:bgPr>
    </p:bg>
    <p:spTree>
      <p:nvGrpSpPr>
        <p:cNvPr id="1" name=""/>
        <p:cNvGrpSpPr/>
        <p:nvPr/>
      </p:nvGrpSpPr>
      <p:grpSpPr>
        <a:xfrm>
          <a:off x="0" y="0"/>
          <a:ext cx="0" cy="0"/>
          <a:chOff x="0" y="0"/>
          <a:chExt cx="0" cy="0"/>
        </a:xfrm>
      </p:grpSpPr>
      <p:sp>
        <p:nvSpPr>
          <p:cNvPr id="654339" name="Rectangle 3"/>
          <p:cNvSpPr>
            <a:spLocks noGrp="1" noChangeArrowheads="1"/>
          </p:cNvSpPr>
          <p:nvPr>
            <p:ph type="sldNum" sz="quarter" idx="4"/>
          </p:nvPr>
        </p:nvSpPr>
        <p:spPr bwMode="auto">
          <a:xfrm>
            <a:off x="6810375" y="6550025"/>
            <a:ext cx="2159000" cy="161925"/>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a:buSzTx/>
              <a:defRPr sz="1100" smtClean="0">
                <a:solidFill>
                  <a:schemeClr val="bg2"/>
                </a:solidFill>
                <a:latin typeface="Arial" charset="0"/>
                <a:cs typeface="Arial" charset="0"/>
              </a:defRPr>
            </a:lvl1pPr>
          </a:lstStyle>
          <a:p>
            <a:pPr>
              <a:defRPr/>
            </a:pPr>
            <a:r>
              <a:rPr lang="en-US"/>
              <a:t>Slide </a:t>
            </a:r>
            <a:fld id="{1648277A-72B8-44F8-861E-B438F10E07FE}" type="slidenum">
              <a:rPr lang="en-US"/>
              <a:pPr>
                <a:defRPr/>
              </a:pPr>
              <a:t>‹#›</a:t>
            </a:fld>
            <a:endParaRPr lang="en-US"/>
          </a:p>
        </p:txBody>
      </p:sp>
      <p:sp>
        <p:nvSpPr>
          <p:cNvPr id="3075" name="Rectangle 4"/>
          <p:cNvSpPr>
            <a:spLocks noGrp="1" noChangeArrowheads="1"/>
          </p:cNvSpPr>
          <p:nvPr>
            <p:ph type="title"/>
          </p:nvPr>
        </p:nvSpPr>
        <p:spPr bwMode="black">
          <a:xfrm>
            <a:off x="152400" y="228600"/>
            <a:ext cx="8805862" cy="755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title style</a:t>
            </a:r>
          </a:p>
        </p:txBody>
      </p:sp>
      <p:sp>
        <p:nvSpPr>
          <p:cNvPr id="3076" name="Rectangle 5"/>
          <p:cNvSpPr>
            <a:spLocks noGrp="1" noChangeArrowheads="1"/>
          </p:cNvSpPr>
          <p:nvPr>
            <p:ph type="body" idx="1"/>
          </p:nvPr>
        </p:nvSpPr>
        <p:spPr bwMode="auto">
          <a:xfrm>
            <a:off x="160338" y="1752600"/>
            <a:ext cx="8821737" cy="43354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 Click to edit Master text styles,Click to edit Master text styles.</a:t>
            </a:r>
          </a:p>
          <a:p>
            <a:pPr lvl="1"/>
            <a:r>
              <a:rPr lang="en-US" smtClean="0"/>
              <a:t>Second level, Click to edit Master text stylesClick </a:t>
            </a:r>
            <a:br>
              <a:rPr lang="en-US" smtClean="0"/>
            </a:br>
            <a:r>
              <a:rPr lang="en-US" smtClean="0"/>
              <a:t>to edit Master text styles.</a:t>
            </a:r>
          </a:p>
          <a:p>
            <a:pPr lvl="2"/>
            <a:r>
              <a:rPr lang="en-US" smtClean="0"/>
              <a:t>Third level, Click to edit Master text stylesClick </a:t>
            </a:r>
            <a:br>
              <a:rPr lang="en-US" smtClean="0"/>
            </a:br>
            <a:r>
              <a:rPr lang="en-US" smtClean="0"/>
              <a:t>to edit Master text styles.</a:t>
            </a:r>
          </a:p>
          <a:p>
            <a:pPr lvl="3"/>
            <a:r>
              <a:rPr lang="en-US" smtClean="0"/>
              <a:t>Fourth level, Click to edit Master text stylesClick </a:t>
            </a:r>
            <a:br>
              <a:rPr lang="en-US" smtClean="0"/>
            </a:br>
            <a:r>
              <a:rPr lang="en-US" smtClean="0"/>
              <a:t>to edit Master text styles.</a:t>
            </a:r>
          </a:p>
          <a:p>
            <a:pPr lvl="4"/>
            <a:r>
              <a:rPr lang="en-US" smtClean="0"/>
              <a:t>Fifth level, Click to edit Master text stylesClick </a:t>
            </a:r>
            <a:br>
              <a:rPr lang="en-US" smtClean="0"/>
            </a:br>
            <a:r>
              <a:rPr lang="en-US" smtClean="0"/>
              <a:t>to edit Master text styles</a:t>
            </a:r>
          </a:p>
        </p:txBody>
      </p:sp>
      <p:sp>
        <p:nvSpPr>
          <p:cNvPr id="654342" name="Rectangle 6"/>
          <p:cNvSpPr>
            <a:spLocks noGrp="1" noChangeArrowheads="1"/>
          </p:cNvSpPr>
          <p:nvPr>
            <p:ph type="ftr" sz="quarter" idx="3"/>
          </p:nvPr>
        </p:nvSpPr>
        <p:spPr bwMode="auto">
          <a:xfrm>
            <a:off x="168275" y="6367463"/>
            <a:ext cx="5399088" cy="16192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buSzTx/>
              <a:defRPr sz="1100" dirty="0" smtClean="0">
                <a:solidFill>
                  <a:schemeClr val="bg2"/>
                </a:solidFill>
                <a:latin typeface="Arial" charset="0"/>
                <a:cs typeface="Arial" charset="0"/>
              </a:defRPr>
            </a:lvl1pPr>
          </a:lstStyle>
          <a:p>
            <a:pPr>
              <a:defRPr/>
            </a:pPr>
            <a:r>
              <a:rPr lang="en-US"/>
              <a:t> </a:t>
            </a:r>
          </a:p>
        </p:txBody>
      </p:sp>
      <p:sp>
        <p:nvSpPr>
          <p:cNvPr id="654343" name="Text Box 7"/>
          <p:cNvSpPr txBox="1">
            <a:spLocks noChangeArrowheads="1"/>
          </p:cNvSpPr>
          <p:nvPr userDrawn="1"/>
        </p:nvSpPr>
        <p:spPr bwMode="auto">
          <a:xfrm>
            <a:off x="168275" y="6550025"/>
            <a:ext cx="2159000" cy="161925"/>
          </a:xfrm>
          <a:prstGeom prst="rect">
            <a:avLst/>
          </a:prstGeom>
          <a:noFill/>
          <a:ln w="9525">
            <a:noFill/>
            <a:miter lim="800000"/>
            <a:headEnd/>
            <a:tailEnd/>
          </a:ln>
          <a:effectLst/>
        </p:spPr>
        <p:txBody>
          <a:bodyPr lIns="0" tIns="0" rIns="0" bIns="0" anchor="b"/>
          <a:lstStyle/>
          <a:p>
            <a:pPr>
              <a:buSzTx/>
              <a:defRPr/>
            </a:pPr>
            <a:r>
              <a:rPr lang="en-US" sz="1100" dirty="0">
                <a:solidFill>
                  <a:schemeClr val="bg2"/>
                </a:solidFill>
                <a:latin typeface="Arial" charset="0"/>
                <a:cs typeface="Arial" charset="0"/>
              </a:rPr>
              <a:t> </a:t>
            </a:r>
          </a:p>
        </p:txBody>
      </p:sp>
      <p:sp>
        <p:nvSpPr>
          <p:cNvPr id="654367" name="Text Box 31"/>
          <p:cNvSpPr txBox="1">
            <a:spLocks noChangeArrowheads="1"/>
          </p:cNvSpPr>
          <p:nvPr userDrawn="1"/>
        </p:nvSpPr>
        <p:spPr bwMode="auto">
          <a:xfrm>
            <a:off x="6802438" y="6372225"/>
            <a:ext cx="2159000" cy="161925"/>
          </a:xfrm>
          <a:prstGeom prst="rect">
            <a:avLst/>
          </a:prstGeom>
          <a:noFill/>
          <a:ln w="9525">
            <a:noFill/>
            <a:miter lim="800000"/>
            <a:headEnd/>
            <a:tailEnd/>
          </a:ln>
          <a:effectLst/>
        </p:spPr>
        <p:txBody>
          <a:bodyPr lIns="0" tIns="0" rIns="0" bIns="0" anchor="b"/>
          <a:lstStyle/>
          <a:p>
            <a:pPr algn="r">
              <a:buSzTx/>
              <a:defRPr/>
            </a:pPr>
            <a:r>
              <a:rPr lang="en-US" sz="1100" dirty="0">
                <a:solidFill>
                  <a:schemeClr val="bg2"/>
                </a:solidFill>
                <a:latin typeface="Arial" charset="0"/>
                <a:cs typeface="Arial" charset="0"/>
              </a:rPr>
              <a:t> </a:t>
            </a:r>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iming>
    <p:tnLst>
      <p:par>
        <p:cTn id="1" dur="indefinite" restart="never" nodeType="tmRoot"/>
      </p:par>
    </p:tnLst>
  </p:timing>
  <p:hf hdr="0" dt="0"/>
  <p:txStyles>
    <p:titleStyle>
      <a:lvl1pPr algn="l" rtl="0" eaLnBrk="0" fontAlgn="base" hangingPunct="0">
        <a:spcBef>
          <a:spcPct val="0"/>
        </a:spcBef>
        <a:spcAft>
          <a:spcPct val="0"/>
        </a:spcAft>
        <a:defRPr sz="3200">
          <a:solidFill>
            <a:schemeClr val="accent4">
              <a:lumMod val="25000"/>
            </a:schemeClr>
          </a:solidFill>
          <a:latin typeface="+mj-lt"/>
          <a:ea typeface="+mj-ea"/>
          <a:cs typeface="+mj-cs"/>
        </a:defRPr>
      </a:lvl1pPr>
      <a:lvl2pPr algn="l" rtl="0" eaLnBrk="0" fontAlgn="base" hangingPunct="0">
        <a:spcBef>
          <a:spcPct val="0"/>
        </a:spcBef>
        <a:spcAft>
          <a:spcPct val="0"/>
        </a:spcAft>
        <a:defRPr sz="2400">
          <a:solidFill>
            <a:schemeClr val="folHlink"/>
          </a:solidFill>
          <a:latin typeface="Arial" charset="0"/>
          <a:cs typeface="Arial" charset="0"/>
        </a:defRPr>
      </a:lvl2pPr>
      <a:lvl3pPr algn="l" rtl="0" eaLnBrk="0" fontAlgn="base" hangingPunct="0">
        <a:spcBef>
          <a:spcPct val="0"/>
        </a:spcBef>
        <a:spcAft>
          <a:spcPct val="0"/>
        </a:spcAft>
        <a:defRPr sz="2400">
          <a:solidFill>
            <a:schemeClr val="folHlink"/>
          </a:solidFill>
          <a:latin typeface="Arial" charset="0"/>
          <a:cs typeface="Arial" charset="0"/>
        </a:defRPr>
      </a:lvl3pPr>
      <a:lvl4pPr algn="l" rtl="0" eaLnBrk="0" fontAlgn="base" hangingPunct="0">
        <a:spcBef>
          <a:spcPct val="0"/>
        </a:spcBef>
        <a:spcAft>
          <a:spcPct val="0"/>
        </a:spcAft>
        <a:defRPr sz="2400">
          <a:solidFill>
            <a:schemeClr val="folHlink"/>
          </a:solidFill>
          <a:latin typeface="Arial" charset="0"/>
          <a:cs typeface="Arial" charset="0"/>
        </a:defRPr>
      </a:lvl4pPr>
      <a:lvl5pPr algn="l" rtl="0" eaLnBrk="0" fontAlgn="base" hangingPunct="0">
        <a:spcBef>
          <a:spcPct val="0"/>
        </a:spcBef>
        <a:spcAft>
          <a:spcPct val="0"/>
        </a:spcAft>
        <a:defRPr sz="2400">
          <a:solidFill>
            <a:schemeClr val="folHlink"/>
          </a:solidFill>
          <a:latin typeface="Arial" charset="0"/>
          <a:cs typeface="Arial" charset="0"/>
        </a:defRPr>
      </a:lvl5pPr>
      <a:lvl6pPr marL="457200" algn="l" rtl="0" fontAlgn="base">
        <a:spcBef>
          <a:spcPct val="0"/>
        </a:spcBef>
        <a:spcAft>
          <a:spcPct val="0"/>
        </a:spcAft>
        <a:defRPr sz="2400">
          <a:solidFill>
            <a:schemeClr val="folHlink"/>
          </a:solidFill>
          <a:latin typeface="Arial" charset="0"/>
          <a:cs typeface="Arial" charset="0"/>
        </a:defRPr>
      </a:lvl6pPr>
      <a:lvl7pPr marL="914400" algn="l" rtl="0" fontAlgn="base">
        <a:spcBef>
          <a:spcPct val="0"/>
        </a:spcBef>
        <a:spcAft>
          <a:spcPct val="0"/>
        </a:spcAft>
        <a:defRPr sz="2400">
          <a:solidFill>
            <a:schemeClr val="folHlink"/>
          </a:solidFill>
          <a:latin typeface="Arial" charset="0"/>
          <a:cs typeface="Arial" charset="0"/>
        </a:defRPr>
      </a:lvl7pPr>
      <a:lvl8pPr marL="1371600" algn="l" rtl="0" fontAlgn="base">
        <a:spcBef>
          <a:spcPct val="0"/>
        </a:spcBef>
        <a:spcAft>
          <a:spcPct val="0"/>
        </a:spcAft>
        <a:defRPr sz="2400">
          <a:solidFill>
            <a:schemeClr val="folHlink"/>
          </a:solidFill>
          <a:latin typeface="Arial" charset="0"/>
          <a:cs typeface="Arial" charset="0"/>
        </a:defRPr>
      </a:lvl8pPr>
      <a:lvl9pPr marL="1828800" algn="l" rtl="0" fontAlgn="base">
        <a:spcBef>
          <a:spcPct val="0"/>
        </a:spcBef>
        <a:spcAft>
          <a:spcPct val="0"/>
        </a:spcAft>
        <a:defRPr sz="2400">
          <a:solidFill>
            <a:schemeClr val="folHlink"/>
          </a:solidFill>
          <a:latin typeface="Arial" charset="0"/>
          <a:cs typeface="Arial" charset="0"/>
        </a:defRPr>
      </a:lvl9pPr>
    </p:titleStyle>
    <p:bodyStyle>
      <a:lvl1pPr marL="342900" indent="-342900" algn="l" defTabSz="695325" rtl="0" eaLnBrk="0" fontAlgn="base" hangingPunct="0">
        <a:spcBef>
          <a:spcPct val="20000"/>
        </a:spcBef>
        <a:spcAft>
          <a:spcPct val="20000"/>
        </a:spcAft>
        <a:buSzPct val="90000"/>
        <a:buFont typeface="Arial" pitchFamily="34" charset="0"/>
        <a:defRPr sz="2000">
          <a:solidFill>
            <a:schemeClr val="accent4">
              <a:lumMod val="25000"/>
            </a:schemeClr>
          </a:solidFill>
          <a:latin typeface="+mn-lt"/>
          <a:ea typeface="+mn-ea"/>
          <a:cs typeface="+mn-cs"/>
        </a:defRPr>
      </a:lvl1pPr>
      <a:lvl2pPr marL="358775" indent="-357188" algn="l" defTabSz="695325" rtl="0" eaLnBrk="0" fontAlgn="base" hangingPunct="0">
        <a:spcBef>
          <a:spcPct val="0"/>
        </a:spcBef>
        <a:spcAft>
          <a:spcPct val="20000"/>
        </a:spcAft>
        <a:buChar char="•"/>
        <a:defRPr sz="2000">
          <a:solidFill>
            <a:schemeClr val="accent4">
              <a:lumMod val="25000"/>
            </a:schemeClr>
          </a:solidFill>
          <a:latin typeface="+mn-lt"/>
          <a:cs typeface="+mn-cs"/>
        </a:defRPr>
      </a:lvl2pPr>
      <a:lvl3pPr marL="723900" indent="-363538" algn="l" defTabSz="695325" rtl="0" eaLnBrk="0" fontAlgn="base" hangingPunct="0">
        <a:spcBef>
          <a:spcPct val="0"/>
        </a:spcBef>
        <a:spcAft>
          <a:spcPct val="20000"/>
        </a:spcAft>
        <a:buFont typeface="Arial" pitchFamily="34" charset="0"/>
        <a:buChar char="-"/>
        <a:defRPr>
          <a:solidFill>
            <a:schemeClr val="accent4">
              <a:lumMod val="25000"/>
            </a:schemeClr>
          </a:solidFill>
          <a:latin typeface="+mn-lt"/>
          <a:cs typeface="+mn-cs"/>
        </a:defRPr>
      </a:lvl3pPr>
      <a:lvl4pPr marL="1076325" indent="-350838" algn="l" defTabSz="695325" rtl="0" eaLnBrk="0" fontAlgn="base" hangingPunct="0">
        <a:spcBef>
          <a:spcPct val="0"/>
        </a:spcBef>
        <a:spcAft>
          <a:spcPct val="20000"/>
        </a:spcAft>
        <a:buChar char="•"/>
        <a:defRPr sz="1600">
          <a:solidFill>
            <a:schemeClr val="accent4">
              <a:lumMod val="25000"/>
            </a:schemeClr>
          </a:solidFill>
          <a:latin typeface="+mn-lt"/>
          <a:cs typeface="+mn-cs"/>
        </a:defRPr>
      </a:lvl4pPr>
      <a:lvl5pPr marL="1438275" indent="-360363" algn="l" defTabSz="695325" rtl="0" eaLnBrk="0" fontAlgn="base" hangingPunct="0">
        <a:spcBef>
          <a:spcPct val="0"/>
        </a:spcBef>
        <a:spcAft>
          <a:spcPct val="20000"/>
        </a:spcAft>
        <a:buFont typeface="Arial" pitchFamily="34" charset="0"/>
        <a:buChar char="-"/>
        <a:defRPr sz="1600">
          <a:solidFill>
            <a:schemeClr val="accent4">
              <a:lumMod val="25000"/>
            </a:schemeClr>
          </a:solidFill>
          <a:latin typeface="+mn-lt"/>
          <a:cs typeface="+mn-cs"/>
        </a:defRPr>
      </a:lvl5pPr>
      <a:lvl6pPr marL="1895475" indent="-360363" algn="l" defTabSz="695325" rtl="0" fontAlgn="base">
        <a:spcBef>
          <a:spcPct val="0"/>
        </a:spcBef>
        <a:spcAft>
          <a:spcPct val="20000"/>
        </a:spcAft>
        <a:buFont typeface="Arial" charset="0"/>
        <a:buChar char="-"/>
        <a:defRPr sz="1600">
          <a:solidFill>
            <a:schemeClr val="bg2"/>
          </a:solidFill>
          <a:latin typeface="+mn-lt"/>
          <a:cs typeface="+mn-cs"/>
        </a:defRPr>
      </a:lvl6pPr>
      <a:lvl7pPr marL="2352675" indent="-360363" algn="l" defTabSz="695325" rtl="0" fontAlgn="base">
        <a:spcBef>
          <a:spcPct val="0"/>
        </a:spcBef>
        <a:spcAft>
          <a:spcPct val="20000"/>
        </a:spcAft>
        <a:buFont typeface="Arial" charset="0"/>
        <a:buChar char="-"/>
        <a:defRPr sz="1600">
          <a:solidFill>
            <a:schemeClr val="bg2"/>
          </a:solidFill>
          <a:latin typeface="+mn-lt"/>
          <a:cs typeface="+mn-cs"/>
        </a:defRPr>
      </a:lvl7pPr>
      <a:lvl8pPr marL="2809875" indent="-360363" algn="l" defTabSz="695325" rtl="0" fontAlgn="base">
        <a:spcBef>
          <a:spcPct val="0"/>
        </a:spcBef>
        <a:spcAft>
          <a:spcPct val="20000"/>
        </a:spcAft>
        <a:buFont typeface="Arial" charset="0"/>
        <a:buChar char="-"/>
        <a:defRPr sz="1600">
          <a:solidFill>
            <a:schemeClr val="bg2"/>
          </a:solidFill>
          <a:latin typeface="+mn-lt"/>
          <a:cs typeface="+mn-cs"/>
        </a:defRPr>
      </a:lvl8pPr>
      <a:lvl9pPr marL="3267075" indent="-360363" algn="l" defTabSz="695325" rtl="0" fontAlgn="base">
        <a:spcBef>
          <a:spcPct val="0"/>
        </a:spcBef>
        <a:spcAft>
          <a:spcPct val="20000"/>
        </a:spcAft>
        <a:buFont typeface="Arial" charset="0"/>
        <a:buChar char="-"/>
        <a:defRPr sz="1600">
          <a:solidFill>
            <a:schemeClr val="bg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Data" Target="../diagrams/data1.xml"/><Relationship Id="rId7" Type="http://schemas.openxmlformats.org/officeDocument/2006/relationships/diagramData" Target="../diagrams/data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diagramColors" Target="../diagrams/colors2.xml"/><Relationship Id="rId4" Type="http://schemas.openxmlformats.org/officeDocument/2006/relationships/diagramLayout" Target="../diagrams/layout1.xml"/><Relationship Id="rId9"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3.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4.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5.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6.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7.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8.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9.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0.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1.xm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2.xm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3.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4.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5.xm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72"/>
          <p:cNvSpPr txBox="1">
            <a:spLocks noChangeArrowheads="1"/>
          </p:cNvSpPr>
          <p:nvPr/>
        </p:nvSpPr>
        <p:spPr bwMode="auto">
          <a:xfrm>
            <a:off x="55110" y="420231"/>
            <a:ext cx="9059862" cy="2246769"/>
          </a:xfrm>
          <a:prstGeom prst="rect">
            <a:avLst/>
          </a:prstGeom>
          <a:noFill/>
          <a:ln w="9525">
            <a:noFill/>
            <a:miter lim="800000"/>
            <a:headEnd/>
            <a:tailEnd/>
          </a:ln>
        </p:spPr>
        <p:txBody>
          <a:bodyPr wrap="square" lIns="63500" tIns="0" rIns="64800" bIns="0">
            <a:spAutoFit/>
          </a:bodyPr>
          <a:lstStyle/>
          <a:p>
            <a:pPr marL="0" lvl="1">
              <a:spcBef>
                <a:spcPts val="600"/>
              </a:spcBef>
            </a:pPr>
            <a:r>
              <a:rPr lang="en-US" sz="3600" dirty="0" smtClean="0">
                <a:solidFill>
                  <a:schemeClr val="accent4">
                    <a:lumMod val="25000"/>
                  </a:schemeClr>
                </a:solidFill>
              </a:rPr>
              <a:t>Course: Information Security Management in e-Governance</a:t>
            </a:r>
          </a:p>
          <a:p>
            <a:pPr marL="0" lvl="1">
              <a:spcBef>
                <a:spcPts val="600"/>
              </a:spcBef>
            </a:pPr>
            <a:endParaRPr lang="en-US" sz="3200" dirty="0" smtClean="0">
              <a:solidFill>
                <a:schemeClr val="accent4">
                  <a:lumMod val="25000"/>
                </a:schemeClr>
              </a:solidFill>
            </a:endParaRPr>
          </a:p>
          <a:p>
            <a:pPr>
              <a:spcBef>
                <a:spcPts val="600"/>
              </a:spcBef>
            </a:pPr>
            <a:r>
              <a:rPr lang="en-US" sz="3200" dirty="0" smtClean="0">
                <a:solidFill>
                  <a:schemeClr val="accent4">
                    <a:lumMod val="25000"/>
                  </a:schemeClr>
                </a:solidFill>
              </a:rPr>
              <a:t>Day 2</a:t>
            </a:r>
            <a:endParaRPr lang="en-US" sz="2000" dirty="0">
              <a:solidFill>
                <a:schemeClr val="accent4">
                  <a:lumMod val="25000"/>
                </a:schemeClr>
              </a:solidFill>
            </a:endParaRPr>
          </a:p>
        </p:txBody>
      </p:sp>
      <p:sp>
        <p:nvSpPr>
          <p:cNvPr id="8" name="Text Box 72"/>
          <p:cNvSpPr txBox="1">
            <a:spLocks noChangeArrowheads="1"/>
          </p:cNvSpPr>
          <p:nvPr/>
        </p:nvSpPr>
        <p:spPr bwMode="auto">
          <a:xfrm>
            <a:off x="84138" y="5008602"/>
            <a:ext cx="8877300" cy="1107996"/>
          </a:xfrm>
          <a:prstGeom prst="rect">
            <a:avLst/>
          </a:prstGeom>
          <a:noFill/>
          <a:ln w="9525">
            <a:noFill/>
            <a:miter lim="800000"/>
            <a:headEnd/>
            <a:tailEnd/>
          </a:ln>
        </p:spPr>
        <p:txBody>
          <a:bodyPr lIns="63500" tIns="0" rIns="64800" bIns="0">
            <a:spAutoFit/>
          </a:bodyPr>
          <a:lstStyle/>
          <a:p>
            <a:pPr>
              <a:spcBef>
                <a:spcPts val="600"/>
              </a:spcBef>
            </a:pPr>
            <a:r>
              <a:rPr lang="en-US" sz="3600" dirty="0" smtClean="0">
                <a:solidFill>
                  <a:schemeClr val="accent4">
                    <a:lumMod val="25000"/>
                  </a:schemeClr>
                </a:solidFill>
              </a:rPr>
              <a:t>Session 3: Physical and Environmental Security</a:t>
            </a:r>
            <a:endParaRPr lang="en-US" sz="2400" dirty="0">
              <a:solidFill>
                <a:schemeClr val="accent4">
                  <a:lumMod val="2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US" altLang="en-US" sz="2800" dirty="0" smtClean="0"/>
              <a:t>Physical Security Threats </a:t>
            </a:r>
            <a:br>
              <a:rPr lang="en-US" altLang="en-US" sz="2800" dirty="0" smtClean="0"/>
            </a:br>
            <a:endParaRPr lang="en-US" altLang="en-US" sz="2800" dirty="0"/>
          </a:p>
        </p:txBody>
      </p:sp>
      <p:sp>
        <p:nvSpPr>
          <p:cNvPr id="3" name="Content Placeholder 2"/>
          <p:cNvSpPr>
            <a:spLocks noGrp="1"/>
          </p:cNvSpPr>
          <p:nvPr>
            <p:ph idx="1"/>
          </p:nvPr>
        </p:nvSpPr>
        <p:spPr>
          <a:xfrm>
            <a:off x="160338" y="1524000"/>
            <a:ext cx="8821737" cy="4335463"/>
          </a:xfrm>
        </p:spPr>
        <p:txBody>
          <a:bodyPr/>
          <a:lstStyle/>
          <a:p>
            <a:pPr>
              <a:buFont typeface="Arial" pitchFamily="34" charset="0"/>
              <a:buChar char="•"/>
            </a:pPr>
            <a:endParaRPr lang="en-US" dirty="0" smtClean="0"/>
          </a:p>
          <a:p>
            <a:pPr lvl="1"/>
            <a:endParaRPr lang="en-US" b="1" dirty="0" smtClean="0"/>
          </a:p>
          <a:p>
            <a:pPr>
              <a:buFont typeface="Arial" pitchFamily="34" charset="0"/>
              <a:buChar char="•"/>
            </a:pPr>
            <a:endParaRPr lang="en-US" b="1" dirty="0" smtClean="0"/>
          </a:p>
          <a:p>
            <a:pPr>
              <a:buFont typeface="Arial" pitchFamily="34" charset="0"/>
              <a:buChar char="•"/>
            </a:pPr>
            <a:endParaRPr lang="en-US" dirty="0" smtClean="0"/>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pPr>
              <a:defRPr/>
            </a:pPr>
            <a:r>
              <a:rPr lang="en-US" smtClean="0"/>
              <a:t>Slide </a:t>
            </a:r>
            <a:fld id="{47B6EEDD-3106-453E-ACDD-E871C0572815}" type="slidenum">
              <a:rPr lang="en-US" smtClean="0"/>
              <a:pPr>
                <a:defRPr/>
              </a:pPr>
              <a:t>10</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pPr>
              <a:defRPr/>
            </a:pPr>
            <a:r>
              <a:rPr lang="en-US" smtClean="0"/>
              <a:t> </a:t>
            </a:r>
            <a:endParaRPr lang="en-US"/>
          </a:p>
        </p:txBody>
      </p:sp>
      <p:graphicFrame>
        <p:nvGraphicFramePr>
          <p:cNvPr id="6" name="Diagram 5"/>
          <p:cNvGraphicFramePr/>
          <p:nvPr/>
        </p:nvGraphicFramePr>
        <p:xfrm>
          <a:off x="304800" y="762000"/>
          <a:ext cx="4648200" cy="556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nvGraphicFramePr>
        <p:xfrm>
          <a:off x="4267200" y="1447800"/>
          <a:ext cx="4648200" cy="4114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3"/>
          <p:cNvSpPr txBox="1">
            <a:spLocks/>
          </p:cNvSpPr>
          <p:nvPr/>
        </p:nvSpPr>
        <p:spPr>
          <a:xfrm>
            <a:off x="6810375" y="6550025"/>
            <a:ext cx="2159000" cy="1619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Slide </a:t>
            </a:r>
            <a:fld id="{9A1EF602-F888-4F36-82AA-14A198071B95}"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13" name="Footer Placeholder 4"/>
          <p:cNvSpPr txBox="1">
            <a:spLocks/>
          </p:cNvSpPr>
          <p:nvPr/>
        </p:nvSpPr>
        <p:spPr>
          <a:xfrm>
            <a:off x="168275" y="6367463"/>
            <a:ext cx="5399088" cy="1619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4" name="Rectangle 13"/>
          <p:cNvSpPr/>
          <p:nvPr/>
        </p:nvSpPr>
        <p:spPr>
          <a:xfrm>
            <a:off x="3733800" y="1981201"/>
            <a:ext cx="4724400" cy="2529923"/>
          </a:xfrm>
          <a:prstGeom prst="rect">
            <a:avLst/>
          </a:prstGeom>
          <a:solidFill>
            <a:schemeClr val="tx1">
              <a:lumMod val="95000"/>
            </a:schemeClr>
          </a:solidFill>
          <a:effectLst>
            <a:outerShdw blurRad="50800" dist="38100" algn="l" rotWithShape="0">
              <a:prstClr val="black">
                <a:alpha val="40000"/>
              </a:prstClr>
            </a:outerShdw>
          </a:effectLst>
        </p:spPr>
        <p:txBody>
          <a:bodyPr wrap="square">
            <a:spAutoFit/>
          </a:bodyPr>
          <a:lstStyle/>
          <a:p>
            <a:pPr lvl="1" indent="-457200" defTabSz="695325" fontAlgn="base">
              <a:spcBef>
                <a:spcPct val="20000"/>
              </a:spcBef>
              <a:spcAft>
                <a:spcPct val="20000"/>
              </a:spcAft>
              <a:buSzPct val="90000"/>
            </a:pPr>
            <a:r>
              <a:rPr lang="en-US" sz="2400" dirty="0" smtClean="0">
                <a:solidFill>
                  <a:schemeClr val="accent4">
                    <a:lumMod val="25000"/>
                  </a:schemeClr>
                </a:solidFill>
              </a:rPr>
              <a:t>	Theft </a:t>
            </a:r>
            <a:r>
              <a:rPr lang="en-US" sz="2400" dirty="0" smtClean="0">
                <a:solidFill>
                  <a:schemeClr val="accent4">
                    <a:lumMod val="25000"/>
                  </a:schemeClr>
                </a:solidFill>
              </a:rPr>
              <a:t>and fraud </a:t>
            </a:r>
          </a:p>
          <a:p>
            <a:pPr lvl="1" indent="-457200" defTabSz="695325" fontAlgn="base">
              <a:spcBef>
                <a:spcPct val="20000"/>
              </a:spcBef>
              <a:spcAft>
                <a:spcPct val="20000"/>
              </a:spcAft>
              <a:buSzPct val="90000"/>
            </a:pPr>
            <a:r>
              <a:rPr lang="en-US" sz="2400" dirty="0" smtClean="0">
                <a:solidFill>
                  <a:schemeClr val="accent4">
                    <a:lumMod val="25000"/>
                  </a:schemeClr>
                </a:solidFill>
              </a:rPr>
              <a:t>	Loss </a:t>
            </a:r>
            <a:r>
              <a:rPr lang="en-US" sz="2400" dirty="0" smtClean="0">
                <a:solidFill>
                  <a:schemeClr val="accent4">
                    <a:lumMod val="25000"/>
                  </a:schemeClr>
                </a:solidFill>
              </a:rPr>
              <a:t>of confidentiality </a:t>
            </a:r>
          </a:p>
          <a:p>
            <a:pPr lvl="1" indent="-457200" defTabSz="695325" fontAlgn="base">
              <a:spcBef>
                <a:spcPct val="20000"/>
              </a:spcBef>
              <a:spcAft>
                <a:spcPct val="20000"/>
              </a:spcAft>
              <a:buSzPct val="90000"/>
            </a:pPr>
            <a:r>
              <a:rPr lang="en-US" sz="2400" dirty="0" smtClean="0">
                <a:solidFill>
                  <a:schemeClr val="accent4">
                    <a:lumMod val="25000"/>
                  </a:schemeClr>
                </a:solidFill>
              </a:rPr>
              <a:t>	Loss </a:t>
            </a:r>
            <a:r>
              <a:rPr lang="en-US" sz="2400" dirty="0" smtClean="0">
                <a:solidFill>
                  <a:schemeClr val="accent4">
                    <a:lumMod val="25000"/>
                  </a:schemeClr>
                </a:solidFill>
              </a:rPr>
              <a:t>of privacy </a:t>
            </a:r>
          </a:p>
          <a:p>
            <a:pPr lvl="1" indent="-457200" defTabSz="695325" fontAlgn="base">
              <a:spcBef>
                <a:spcPct val="20000"/>
              </a:spcBef>
              <a:spcAft>
                <a:spcPct val="20000"/>
              </a:spcAft>
              <a:buSzPct val="90000"/>
            </a:pPr>
            <a:r>
              <a:rPr lang="en-US" sz="2400" dirty="0" smtClean="0">
                <a:solidFill>
                  <a:schemeClr val="accent4">
                    <a:lumMod val="25000"/>
                  </a:schemeClr>
                </a:solidFill>
              </a:rPr>
              <a:t>	Loss </a:t>
            </a:r>
            <a:r>
              <a:rPr lang="en-US" sz="2400" dirty="0" smtClean="0">
                <a:solidFill>
                  <a:schemeClr val="accent4">
                    <a:lumMod val="25000"/>
                  </a:schemeClr>
                </a:solidFill>
              </a:rPr>
              <a:t>of integrity </a:t>
            </a:r>
          </a:p>
          <a:p>
            <a:pPr lvl="1" indent="-457200" defTabSz="695325" fontAlgn="base">
              <a:spcBef>
                <a:spcPct val="20000"/>
              </a:spcBef>
              <a:spcAft>
                <a:spcPct val="20000"/>
              </a:spcAft>
              <a:buSzPct val="90000"/>
            </a:pPr>
            <a:r>
              <a:rPr lang="en-US" sz="2400" dirty="0" smtClean="0">
                <a:solidFill>
                  <a:schemeClr val="accent4">
                    <a:lumMod val="25000"/>
                  </a:schemeClr>
                </a:solidFill>
              </a:rPr>
              <a:t>	Loss </a:t>
            </a:r>
            <a:r>
              <a:rPr lang="en-US" sz="2400" dirty="0" smtClean="0">
                <a:solidFill>
                  <a:schemeClr val="accent4">
                    <a:lumMod val="25000"/>
                  </a:schemeClr>
                </a:solidFill>
              </a:rPr>
              <a:t>of availability </a:t>
            </a:r>
          </a:p>
        </p:txBody>
      </p:sp>
      <p:sp>
        <p:nvSpPr>
          <p:cNvPr id="15" name="Rectangle 14"/>
          <p:cNvSpPr/>
          <p:nvPr/>
        </p:nvSpPr>
        <p:spPr bwMode="auto">
          <a:xfrm>
            <a:off x="533400" y="1981200"/>
            <a:ext cx="3200400" cy="2514600"/>
          </a:xfrm>
          <a:prstGeom prst="rect">
            <a:avLst/>
          </a:prstGeom>
          <a:solidFill>
            <a:schemeClr val="bg1"/>
          </a:solidFill>
          <a:ln w="9525"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p:spPr>
        <p:txBody>
          <a:bodyPr vert="horz" wrap="none" lIns="63500" tIns="0" rIns="64800" bIns="0" numCol="1" rtlCol="0" anchor="t" anchorCtr="0" compatLnSpc="1">
            <a:prstTxWarp prst="textNoShape">
              <a:avLst/>
            </a:prstTxWarp>
          </a:bodyPr>
          <a:lstStyle/>
          <a:p>
            <a:pPr algn="ctr" fontAlgn="base">
              <a:spcBef>
                <a:spcPct val="0"/>
              </a:spcBef>
              <a:spcAft>
                <a:spcPct val="0"/>
              </a:spcAft>
              <a:buSzPct val="90000"/>
            </a:pPr>
            <a:endParaRPr lang="en-IN" sz="2800" dirty="0" smtClean="0">
              <a:solidFill>
                <a:schemeClr val="folHlink"/>
              </a:solidFill>
              <a:latin typeface="Arial" charset="0"/>
              <a:cs typeface="Arial" charset="0"/>
            </a:endParaRPr>
          </a:p>
          <a:p>
            <a:pPr algn="ctr" fontAlgn="base">
              <a:spcBef>
                <a:spcPct val="0"/>
              </a:spcBef>
              <a:spcAft>
                <a:spcPct val="0"/>
              </a:spcAft>
              <a:buSzPct val="90000"/>
            </a:pPr>
            <a:r>
              <a:rPr lang="en-IN" sz="2800" dirty="0" smtClean="0">
                <a:solidFill>
                  <a:schemeClr val="folHlink"/>
                </a:solidFill>
                <a:latin typeface="Arial" charset="0"/>
                <a:cs typeface="Arial" charset="0"/>
              </a:rPr>
              <a:t>Impact </a:t>
            </a:r>
            <a:r>
              <a:rPr lang="en-IN" sz="2800" dirty="0" smtClean="0">
                <a:solidFill>
                  <a:schemeClr val="folHlink"/>
                </a:solidFill>
                <a:latin typeface="Arial" charset="0"/>
                <a:cs typeface="Arial" charset="0"/>
              </a:rPr>
              <a:t>to the </a:t>
            </a:r>
            <a:endParaRPr lang="en-IN" sz="2800" dirty="0" smtClean="0">
              <a:solidFill>
                <a:schemeClr val="folHlink"/>
              </a:solidFill>
              <a:latin typeface="Arial" charset="0"/>
              <a:cs typeface="Arial" charset="0"/>
            </a:endParaRPr>
          </a:p>
          <a:p>
            <a:pPr algn="ctr" fontAlgn="base">
              <a:spcBef>
                <a:spcPct val="0"/>
              </a:spcBef>
              <a:spcAft>
                <a:spcPct val="0"/>
              </a:spcAft>
              <a:buSzPct val="90000"/>
            </a:pPr>
            <a:r>
              <a:rPr lang="en-IN" sz="2800" dirty="0" smtClean="0">
                <a:solidFill>
                  <a:schemeClr val="folHlink"/>
                </a:solidFill>
                <a:latin typeface="Arial" charset="0"/>
                <a:cs typeface="Arial" charset="0"/>
              </a:rPr>
              <a:t>business </a:t>
            </a:r>
            <a:endParaRPr lang="en-IN" sz="2800" dirty="0" smtClean="0">
              <a:solidFill>
                <a:schemeClr val="folHlink"/>
              </a:solidFill>
              <a:latin typeface="Arial" charset="0"/>
              <a:cs typeface="Arial" charset="0"/>
            </a:endParaRPr>
          </a:p>
          <a:p>
            <a:pPr algn="ctr" fontAlgn="base">
              <a:spcBef>
                <a:spcPct val="0"/>
              </a:spcBef>
              <a:spcAft>
                <a:spcPct val="0"/>
              </a:spcAft>
              <a:buSzPct val="90000"/>
            </a:pPr>
            <a:r>
              <a:rPr lang="en-IN" sz="2800" dirty="0" smtClean="0">
                <a:solidFill>
                  <a:schemeClr val="folHlink"/>
                </a:solidFill>
                <a:latin typeface="Arial" charset="0"/>
                <a:cs typeface="Arial" charset="0"/>
              </a:rPr>
              <a:t>due to these risks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smtClean="0"/>
              <a:t>Slide </a:t>
            </a:r>
            <a:fld id="{9A1EF602-F888-4F36-82AA-14A198071B95}"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Text Placeholder 2"/>
          <p:cNvSpPr txBox="1">
            <a:spLocks/>
          </p:cNvSpPr>
          <p:nvPr/>
        </p:nvSpPr>
        <p:spPr bwMode="auto">
          <a:xfrm>
            <a:off x="0" y="2438400"/>
            <a:ext cx="9144000" cy="1752600"/>
          </a:xfrm>
          <a:prstGeom prst="rect">
            <a:avLst/>
          </a:prstGeom>
          <a:solidFill>
            <a:schemeClr val="tx2">
              <a:lumMod val="25000"/>
            </a:schemeClr>
          </a:solidFill>
          <a:ln w="9525">
            <a:solidFill>
              <a:schemeClr val="tx2">
                <a:lumMod val="25000"/>
              </a:schemeClr>
            </a:solidFill>
            <a:miter lim="800000"/>
            <a:headEnd/>
            <a:tailEnd/>
          </a:ln>
          <a:effectLst>
            <a:outerShdw blurRad="50800" dist="38100" dir="5400000" algn="t"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695325" rtl="0" eaLnBrk="0" fontAlgn="base" latinLnBrk="0" hangingPunct="0">
              <a:lnSpc>
                <a:spcPct val="100000"/>
              </a:lnSpc>
              <a:spcBef>
                <a:spcPct val="20000"/>
              </a:spcBef>
              <a:spcAft>
                <a:spcPct val="20000"/>
              </a:spcAft>
              <a:buClrTx/>
              <a:buSzPct val="90000"/>
              <a:buFont typeface="Arial" pitchFamily="34" charset="0"/>
              <a:buNone/>
              <a:tabLst/>
              <a:defRPr/>
            </a:pPr>
            <a:r>
              <a:rPr kumimoji="0" lang="en-US" sz="3600" b="1" i="0" u="none" strike="noStrike" kern="0" cap="none" spc="0" normalizeH="0" baseline="0" noProof="0" dirty="0" smtClean="0">
                <a:ln>
                  <a:noFill/>
                </a:ln>
                <a:solidFill>
                  <a:schemeClr val="tx1"/>
                </a:solidFill>
                <a:effectLst/>
                <a:uLnTx/>
                <a:uFillTx/>
                <a:latin typeface="+mn-lt"/>
                <a:ea typeface="+mn-ea"/>
                <a:cs typeface="+mn-cs"/>
              </a:rPr>
              <a:t>Approach to Managing</a:t>
            </a:r>
            <a:r>
              <a:rPr kumimoji="0" lang="en-US" sz="3600" b="1" i="0" u="none" strike="noStrike" kern="0" cap="none" spc="0" normalizeH="0" noProof="0" dirty="0" smtClean="0">
                <a:ln>
                  <a:noFill/>
                </a:ln>
                <a:solidFill>
                  <a:schemeClr val="tx1"/>
                </a:solidFill>
                <a:effectLst/>
                <a:uLnTx/>
                <a:uFillTx/>
                <a:latin typeface="+mn-lt"/>
                <a:ea typeface="+mn-ea"/>
                <a:cs typeface="+mn-cs"/>
              </a:rPr>
              <a:t> Physical and Environmental Security</a:t>
            </a:r>
            <a:endParaRPr kumimoji="0" lang="en-US" sz="3600" b="1"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810375" y="6550025"/>
            <a:ext cx="2159000" cy="161925"/>
          </a:xfrm>
        </p:spPr>
        <p:txBody>
          <a:bodyPr/>
          <a:lstStyle/>
          <a:p>
            <a:pPr>
              <a:defRPr/>
            </a:pPr>
            <a:r>
              <a:rPr lang="en-US" smtClean="0"/>
              <a:t>Slide </a:t>
            </a:r>
            <a:fld id="{47B6EEDD-3106-453E-ACDD-E871C0572815}" type="slidenum">
              <a:rPr lang="en-US" smtClean="0"/>
              <a:pPr>
                <a:defRPr/>
              </a:pPr>
              <a:t>13</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pPr>
              <a:defRPr/>
            </a:pPr>
            <a:r>
              <a:rPr lang="en-US" smtClean="0"/>
              <a:t> </a:t>
            </a:r>
            <a:endParaRPr lang="en-US"/>
          </a:p>
        </p:txBody>
      </p:sp>
      <p:sp>
        <p:nvSpPr>
          <p:cNvPr id="6" name="Text Placeholder 2"/>
          <p:cNvSpPr txBox="1">
            <a:spLocks/>
          </p:cNvSpPr>
          <p:nvPr/>
        </p:nvSpPr>
        <p:spPr bwMode="auto">
          <a:xfrm>
            <a:off x="0" y="2286000"/>
            <a:ext cx="9144000" cy="1752600"/>
          </a:xfrm>
          <a:prstGeom prst="rect">
            <a:avLst/>
          </a:prstGeom>
          <a:solidFill>
            <a:schemeClr val="tx1">
              <a:lumMod val="95000"/>
            </a:schemeClr>
          </a:solidFill>
          <a:ln w="9525">
            <a:solidFill>
              <a:schemeClr val="tx1">
                <a:lumMod val="95000"/>
              </a:schemeClr>
            </a:solidFill>
            <a:miter lim="800000"/>
            <a:headEnd/>
            <a:tailEnd/>
          </a:ln>
          <a:effectLst>
            <a:outerShdw blurRad="50800" dist="38100" dir="5400000" algn="t" rotWithShape="0">
              <a:prstClr val="black">
                <a:alpha val="40000"/>
              </a:prstClr>
            </a:outerShdw>
          </a:effectLst>
        </p:spPr>
        <p:txBody>
          <a:bodyPr vert="horz" wrap="square" lIns="0" tIns="0" rIns="0" bIns="0" numCol="1" anchor="ctr" anchorCtr="0" compatLnSpc="1">
            <a:prstTxWarp prst="textNoShape">
              <a:avLst/>
            </a:prstTxWarp>
          </a:bodyPr>
          <a:lstStyle/>
          <a:p>
            <a:pPr marL="342900" lvl="0" indent="-342900" defTabSz="695325" eaLnBrk="0" fontAlgn="base" hangingPunct="0">
              <a:spcBef>
                <a:spcPct val="20000"/>
              </a:spcBef>
              <a:spcAft>
                <a:spcPct val="20000"/>
              </a:spcAft>
              <a:buSzPct val="90000"/>
            </a:pPr>
            <a:r>
              <a:rPr lang="en-US" sz="2400" b="1" i="1" kern="0" dirty="0" smtClean="0">
                <a:solidFill>
                  <a:sysClr val="windowText" lastClr="000000"/>
                </a:solidFill>
              </a:rPr>
              <a:t>	If someone really wants to get at the information, it is not difficult if they can gain physical access to the computer or the physical Infrastructure !!!</a:t>
            </a:r>
            <a:endParaRPr lang="en-US" sz="2400" b="1" i="1" kern="0" dirty="0" smtClean="0">
              <a:solidFill>
                <a:sysClr val="windowText" lastClr="00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4294967295"/>
          </p:nvPr>
        </p:nvSpPr>
        <p:spPr>
          <a:xfrm>
            <a:off x="6810375" y="6550025"/>
            <a:ext cx="2159000" cy="161925"/>
          </a:xfrm>
        </p:spPr>
        <p:txBody>
          <a:bodyPr/>
          <a:lstStyle/>
          <a:p>
            <a:fld id="{B05D4139-36FE-4692-9AA2-5794A5586DC0}" type="slidenum">
              <a:rPr lang="en-US"/>
              <a:pPr/>
              <a:t>14</a:t>
            </a:fld>
            <a:endParaRPr lang="en-US" sz="1400">
              <a:latin typeface="Times" pitchFamily="18" charset="0"/>
            </a:endParaRPr>
          </a:p>
        </p:txBody>
      </p:sp>
      <p:sp>
        <p:nvSpPr>
          <p:cNvPr id="18434" name="Rectangle 2"/>
          <p:cNvSpPr>
            <a:spLocks noGrp="1" noChangeArrowheads="1"/>
          </p:cNvSpPr>
          <p:nvPr>
            <p:ph type="title"/>
          </p:nvPr>
        </p:nvSpPr>
        <p:spPr/>
        <p:txBody>
          <a:bodyPr/>
          <a:lstStyle/>
          <a:p>
            <a:pPr eaLnBrk="1" hangingPunct="1"/>
            <a:r>
              <a:rPr lang="en-US" altLang="en-US" sz="2800" dirty="0"/>
              <a:t>Physical Security Planning</a:t>
            </a:r>
          </a:p>
        </p:txBody>
      </p:sp>
      <p:sp>
        <p:nvSpPr>
          <p:cNvPr id="18435" name="Rectangle 3"/>
          <p:cNvSpPr>
            <a:spLocks noGrp="1" noChangeArrowheads="1"/>
          </p:cNvSpPr>
          <p:nvPr>
            <p:ph type="body" idx="1"/>
          </p:nvPr>
        </p:nvSpPr>
        <p:spPr>
          <a:xfrm>
            <a:off x="381000" y="1219200"/>
            <a:ext cx="8458200" cy="4940300"/>
          </a:xfrm>
        </p:spPr>
        <p:txBody>
          <a:bodyPr/>
          <a:lstStyle/>
          <a:p>
            <a:pPr>
              <a:lnSpc>
                <a:spcPct val="90000"/>
              </a:lnSpc>
            </a:pPr>
            <a:r>
              <a:rPr lang="en-US" dirty="0"/>
              <a:t>A physical security </a:t>
            </a:r>
            <a:r>
              <a:rPr lang="en-US" dirty="0" smtClean="0"/>
              <a:t>planning </a:t>
            </a:r>
            <a:r>
              <a:rPr lang="en-US" dirty="0"/>
              <a:t>must address:</a:t>
            </a:r>
          </a:p>
          <a:p>
            <a:pPr lvl="2">
              <a:lnSpc>
                <a:spcPct val="90000"/>
              </a:lnSpc>
            </a:pPr>
            <a:r>
              <a:rPr lang="en-US" sz="2000" b="1" i="1" dirty="0"/>
              <a:t>Crime and disruption protection </a:t>
            </a:r>
            <a:r>
              <a:rPr lang="en-US" sz="2000" dirty="0"/>
              <a:t>through </a:t>
            </a:r>
            <a:r>
              <a:rPr lang="en-US" sz="2000" i="1" dirty="0"/>
              <a:t>deterrence</a:t>
            </a:r>
            <a:r>
              <a:rPr lang="en-US" sz="2000" dirty="0"/>
              <a:t> (fences, security guards, warning signs, etc</a:t>
            </a:r>
            <a:r>
              <a:rPr lang="en-US" sz="2000" dirty="0" smtClean="0"/>
              <a:t>.)</a:t>
            </a:r>
          </a:p>
          <a:p>
            <a:pPr lvl="2">
              <a:lnSpc>
                <a:spcPct val="90000"/>
              </a:lnSpc>
            </a:pPr>
            <a:endParaRPr lang="en-US" sz="2000" dirty="0"/>
          </a:p>
          <a:p>
            <a:pPr lvl="2">
              <a:lnSpc>
                <a:spcPct val="90000"/>
              </a:lnSpc>
            </a:pPr>
            <a:r>
              <a:rPr lang="en-US" sz="2000" b="1" i="1" dirty="0"/>
              <a:t>Reduction of damages</a:t>
            </a:r>
            <a:r>
              <a:rPr lang="en-US" sz="2000" b="1" dirty="0"/>
              <a:t> </a:t>
            </a:r>
            <a:r>
              <a:rPr lang="en-US" sz="2000" dirty="0"/>
              <a:t>through the use of </a:t>
            </a:r>
            <a:r>
              <a:rPr lang="en-US" sz="2000" i="1" dirty="0"/>
              <a:t>delaying</a:t>
            </a:r>
            <a:r>
              <a:rPr lang="en-US" sz="2000" dirty="0"/>
              <a:t> mechanisms (e.g., locks, security personnel, etc</a:t>
            </a:r>
            <a:r>
              <a:rPr lang="en-US" sz="2000" dirty="0" smtClean="0"/>
              <a:t>.)</a:t>
            </a:r>
          </a:p>
          <a:p>
            <a:pPr lvl="2">
              <a:lnSpc>
                <a:spcPct val="90000"/>
              </a:lnSpc>
            </a:pPr>
            <a:endParaRPr lang="en-US" sz="2000" dirty="0"/>
          </a:p>
          <a:p>
            <a:pPr lvl="2">
              <a:lnSpc>
                <a:spcPct val="90000"/>
              </a:lnSpc>
            </a:pPr>
            <a:r>
              <a:rPr lang="en-US" sz="2000" b="1" i="1" dirty="0"/>
              <a:t>Crime or disruption detection </a:t>
            </a:r>
            <a:r>
              <a:rPr lang="en-US" sz="2000" dirty="0"/>
              <a:t>(e.g., smoke detectors, motion detectors, CCTV, etc</a:t>
            </a:r>
            <a:r>
              <a:rPr lang="en-US" sz="2000" dirty="0" smtClean="0"/>
              <a:t>.)</a:t>
            </a:r>
          </a:p>
          <a:p>
            <a:pPr lvl="2">
              <a:lnSpc>
                <a:spcPct val="90000"/>
              </a:lnSpc>
            </a:pPr>
            <a:endParaRPr lang="en-US" sz="2000" dirty="0"/>
          </a:p>
          <a:p>
            <a:pPr lvl="2">
              <a:lnSpc>
                <a:spcPct val="90000"/>
              </a:lnSpc>
            </a:pPr>
            <a:r>
              <a:rPr lang="en-US" sz="2000" b="1" i="1" dirty="0"/>
              <a:t>Incident assessment </a:t>
            </a:r>
            <a:r>
              <a:rPr lang="en-US" sz="2000" dirty="0"/>
              <a:t>through response to incidents and determination of damage </a:t>
            </a:r>
            <a:r>
              <a:rPr lang="en-US" sz="2000" dirty="0" smtClean="0"/>
              <a:t>levels</a:t>
            </a:r>
          </a:p>
          <a:p>
            <a:pPr lvl="2">
              <a:lnSpc>
                <a:spcPct val="90000"/>
              </a:lnSpc>
            </a:pPr>
            <a:endParaRPr lang="en-US" sz="2000" dirty="0"/>
          </a:p>
          <a:p>
            <a:pPr lvl="2">
              <a:lnSpc>
                <a:spcPct val="90000"/>
              </a:lnSpc>
            </a:pPr>
            <a:r>
              <a:rPr lang="en-US" sz="2000" b="1" i="1" dirty="0"/>
              <a:t>Response procedures </a:t>
            </a:r>
            <a:r>
              <a:rPr lang="en-US" sz="2000" dirty="0"/>
              <a:t>(fire suppression mechanisms, emergency response processes, etc</a:t>
            </a:r>
            <a:r>
              <a:rPr lang="en-US" sz="2000" dirty="0" smtClean="0"/>
              <a:t>.)</a:t>
            </a:r>
          </a:p>
          <a:p>
            <a:pPr lvl="2">
              <a:lnSpc>
                <a:spcPct val="90000"/>
              </a:lnSpc>
            </a:pPr>
            <a:endParaRPr lang="en-US" sz="2000" dirty="0"/>
          </a:p>
        </p:txBody>
      </p:sp>
      <p:sp>
        <p:nvSpPr>
          <p:cNvPr id="18436" name="Rectangle 4"/>
          <p:cNvSpPr>
            <a:spLocks noChangeArrowheads="1"/>
          </p:cNvSpPr>
          <p:nvPr/>
        </p:nvSpPr>
        <p:spPr bwMode="auto">
          <a:xfrm>
            <a:off x="180975" y="1420813"/>
            <a:ext cx="8839200" cy="4086225"/>
          </a:xfrm>
          <a:prstGeom prst="rect">
            <a:avLst/>
          </a:prstGeom>
          <a:noFill/>
          <a:ln w="9525">
            <a:noFill/>
            <a:miter lim="800000"/>
            <a:headEnd/>
            <a:tailEnd/>
          </a:ln>
          <a:effectLst/>
        </p:spPr>
        <p:txBody>
          <a:bodyPr/>
          <a:lstStyle/>
          <a:p>
            <a:pPr marL="342900" indent="-342900">
              <a:spcBef>
                <a:spcPct val="50000"/>
              </a:spcBef>
              <a:buFont typeface="Wingdings" pitchFamily="2" charset="2"/>
              <a:buChar char="§"/>
            </a:pPr>
            <a:endParaRPr lang="en-US" sz="3600">
              <a:cs typeface="Arial" charset="0"/>
            </a:endParaRPr>
          </a:p>
        </p:txBody>
      </p:sp>
      <p:sp>
        <p:nvSpPr>
          <p:cNvPr id="18437" name="Rectangle 5"/>
          <p:cNvSpPr>
            <a:spLocks noChangeArrowheads="1"/>
          </p:cNvSpPr>
          <p:nvPr/>
        </p:nvSpPr>
        <p:spPr bwMode="auto">
          <a:xfrm>
            <a:off x="361950" y="1447800"/>
            <a:ext cx="8839200" cy="4086225"/>
          </a:xfrm>
          <a:prstGeom prst="rect">
            <a:avLst/>
          </a:prstGeom>
          <a:noFill/>
          <a:ln w="9525">
            <a:noFill/>
            <a:miter lim="800000"/>
            <a:headEnd/>
            <a:tailEnd/>
          </a:ln>
          <a:effectLst/>
        </p:spPr>
        <p:txBody>
          <a:bodyPr/>
          <a:lstStyle/>
          <a:p>
            <a:pPr marL="342900" indent="-342900">
              <a:spcBef>
                <a:spcPct val="50000"/>
              </a:spcBef>
              <a:buFont typeface="Wingdings" pitchFamily="2" charset="2"/>
              <a:buChar char="§"/>
            </a:pPr>
            <a:endParaRPr lang="en-US" sz="3600">
              <a:cs typeface="Arial" charset="0"/>
            </a:endParaRPr>
          </a:p>
        </p:txBody>
      </p:sp>
    </p:spTree>
  </p:cSld>
  <p:clrMapOvr>
    <a:masterClrMapping/>
  </p:clrMapOvr>
  <p:transition advTm="2562"/>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152400"/>
            <a:ext cx="8805862" cy="990600"/>
          </a:xfrm>
        </p:spPr>
        <p:txBody>
          <a:bodyPr>
            <a:noAutofit/>
          </a:bodyPr>
          <a:lstStyle/>
          <a:p>
            <a:pPr eaLnBrk="1" hangingPunct="1"/>
            <a:r>
              <a:rPr lang="en-AU" altLang="en-US" sz="2800" b="1" dirty="0" smtClean="0"/>
              <a:t>Physical and Environmental Security </a:t>
            </a:r>
            <a:r>
              <a:rPr lang="en-AU" altLang="en-US" sz="2800" b="1" dirty="0" smtClean="0"/>
              <a:t>Policy</a:t>
            </a:r>
            <a:r>
              <a:rPr lang="en-AU" altLang="en-US" sz="2800" b="1" dirty="0" smtClean="0"/>
              <a:t/>
            </a:r>
            <a:br>
              <a:rPr lang="en-AU" altLang="en-US" sz="2800" b="1" dirty="0" smtClean="0"/>
            </a:br>
            <a:r>
              <a:rPr lang="en-GB" altLang="en-US" sz="2800" b="1" dirty="0" smtClean="0"/>
              <a:t>Policy Sections</a:t>
            </a:r>
            <a:endParaRPr lang="en-US" altLang="en-US" sz="2800" b="1" dirty="0"/>
          </a:p>
        </p:txBody>
      </p:sp>
      <p:graphicFrame>
        <p:nvGraphicFramePr>
          <p:cNvPr id="4" name="Content Placeholder 3"/>
          <p:cNvGraphicFramePr>
            <a:graphicFrameLocks noGrp="1"/>
          </p:cNvGraphicFramePr>
          <p:nvPr>
            <p:ph idx="1"/>
          </p:nvPr>
        </p:nvGraphicFramePr>
        <p:xfrm>
          <a:off x="457200" y="1981200"/>
          <a:ext cx="8229600" cy="3763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229600" cy="715962"/>
          </a:xfrm>
        </p:spPr>
        <p:txBody>
          <a:bodyPr>
            <a:noAutofit/>
          </a:bodyPr>
          <a:lstStyle/>
          <a:p>
            <a:pPr eaLnBrk="1" hangingPunct="1"/>
            <a:r>
              <a:rPr lang="en-AU" altLang="en-US" sz="2800" b="1" dirty="0" smtClean="0"/>
              <a:t/>
            </a:r>
            <a:br>
              <a:rPr lang="en-AU" altLang="en-US" sz="2800" b="1" dirty="0" smtClean="0"/>
            </a:br>
            <a:r>
              <a:rPr lang="en-AU" altLang="en-US" sz="2800" b="1" dirty="0" smtClean="0"/>
              <a:t>Physical Security - </a:t>
            </a:r>
            <a:r>
              <a:rPr lang="en-GB" altLang="en-US" sz="2800" b="1" dirty="0" smtClean="0"/>
              <a:t>Standards</a:t>
            </a:r>
            <a:r>
              <a:rPr lang="en-US" altLang="en-US" sz="2800" b="1" dirty="0" smtClean="0"/>
              <a:t/>
            </a:r>
            <a:br>
              <a:rPr lang="en-US" altLang="en-US" sz="2800" b="1" dirty="0" smtClean="0"/>
            </a:br>
            <a:endParaRPr lang="en-US" altLang="en-US" sz="2800" b="1" dirty="0"/>
          </a:p>
        </p:txBody>
      </p:sp>
      <p:graphicFrame>
        <p:nvGraphicFramePr>
          <p:cNvPr id="4" name="Content Placeholder 3"/>
          <p:cNvGraphicFramePr>
            <a:graphicFrameLocks noGrp="1"/>
          </p:cNvGraphicFramePr>
          <p:nvPr>
            <p:ph idx="1"/>
          </p:nvPr>
        </p:nvGraphicFramePr>
        <p:xfrm>
          <a:off x="304800" y="1676400"/>
          <a:ext cx="8382000" cy="4343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228600" y="877669"/>
            <a:ext cx="8001000" cy="646331"/>
          </a:xfrm>
          <a:prstGeom prst="rect">
            <a:avLst/>
          </a:prstGeom>
          <a:noFill/>
        </p:spPr>
        <p:txBody>
          <a:bodyPr wrap="square" rtlCol="0">
            <a:spAutoFit/>
          </a:bodyPr>
          <a:lstStyle/>
          <a:p>
            <a:pPr lvl="0"/>
            <a:r>
              <a:rPr lang="en-GB" b="1" dirty="0" smtClean="0"/>
              <a:t>Computer and Communication Rooms</a:t>
            </a:r>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2" algn="l" rtl="0">
              <a:spcBef>
                <a:spcPct val="0"/>
              </a:spcBef>
            </a:pPr>
            <a:r>
              <a:rPr lang="en-AU" altLang="en-US" sz="2800" b="1" dirty="0" smtClean="0">
                <a:solidFill>
                  <a:schemeClr val="accent4">
                    <a:lumMod val="10000"/>
                  </a:schemeClr>
                </a:solidFill>
                <a:latin typeface="+mj-lt"/>
                <a:ea typeface="+mj-ea"/>
                <a:cs typeface="+mj-cs"/>
              </a:rPr>
              <a:t>Physical Security </a:t>
            </a:r>
            <a:r>
              <a:rPr lang="en-GB" altLang="en-US" sz="2800" b="1" dirty="0" smtClean="0">
                <a:solidFill>
                  <a:schemeClr val="accent4">
                    <a:lumMod val="10000"/>
                  </a:schemeClr>
                </a:solidFill>
                <a:latin typeface="+mj-lt"/>
                <a:ea typeface="+mj-ea"/>
                <a:cs typeface="+mj-cs"/>
              </a:rPr>
              <a:t>Standards</a:t>
            </a:r>
            <a:br>
              <a:rPr lang="en-GB" altLang="en-US" sz="2800" b="1" dirty="0" smtClean="0">
                <a:solidFill>
                  <a:schemeClr val="accent4">
                    <a:lumMod val="10000"/>
                  </a:schemeClr>
                </a:solidFill>
                <a:latin typeface="+mj-lt"/>
                <a:ea typeface="+mj-ea"/>
                <a:cs typeface="+mj-cs"/>
              </a:rPr>
            </a:br>
            <a:r>
              <a:rPr lang="en-GB" sz="2400" dirty="0" smtClean="0">
                <a:solidFill>
                  <a:schemeClr val="accent4">
                    <a:lumMod val="10000"/>
                  </a:schemeClr>
                </a:solidFill>
              </a:rPr>
              <a:t>Visitors </a:t>
            </a:r>
            <a:r>
              <a:rPr lang="en-GB" sz="2400" dirty="0">
                <a:solidFill>
                  <a:schemeClr val="accent4">
                    <a:lumMod val="10000"/>
                  </a:schemeClr>
                </a:solidFill>
              </a:rPr>
              <a:t>and Third </a:t>
            </a:r>
            <a:r>
              <a:rPr lang="en-GB" sz="2400" dirty="0" smtClean="0">
                <a:solidFill>
                  <a:schemeClr val="accent4">
                    <a:lumMod val="10000"/>
                  </a:schemeClr>
                </a:solidFill>
              </a:rPr>
              <a:t>Parties</a:t>
            </a:r>
            <a:endParaRPr lang="en-US" sz="2400" dirty="0">
              <a:solidFill>
                <a:schemeClr val="accent4">
                  <a:lumMod val="10000"/>
                </a:schemeClr>
              </a:solidFill>
            </a:endParaRPr>
          </a:p>
        </p:txBody>
      </p:sp>
      <p:sp>
        <p:nvSpPr>
          <p:cNvPr id="3" name="Content Placeholder 2"/>
          <p:cNvSpPr>
            <a:spLocks noGrp="1"/>
          </p:cNvSpPr>
          <p:nvPr>
            <p:ph idx="1"/>
          </p:nvPr>
        </p:nvSpPr>
        <p:spPr/>
        <p:txBody>
          <a:bodyPr>
            <a:noAutofit/>
          </a:bodyPr>
          <a:lstStyle/>
          <a:p>
            <a:pPr marL="457200" lvl="0" indent="-457200">
              <a:buFont typeface="Arial" pitchFamily="34" charset="0"/>
              <a:buChar char="•"/>
            </a:pPr>
            <a:r>
              <a:rPr lang="en-GB" sz="1800" dirty="0" smtClean="0"/>
              <a:t>Visitors and third parties should be only allowed entry to computer and communication rooms for authorised and specific purposes only. </a:t>
            </a:r>
            <a:endParaRPr lang="en-GB" sz="1800" dirty="0" smtClean="0">
              <a:sym typeface="Monotype Sorts"/>
            </a:endParaRPr>
          </a:p>
          <a:p>
            <a:pPr marL="457200" lvl="0" indent="-457200">
              <a:buFont typeface="Arial" pitchFamily="34" charset="0"/>
              <a:buChar char="•"/>
            </a:pPr>
            <a:endParaRPr lang="en-US" sz="1800" dirty="0" smtClean="0"/>
          </a:p>
          <a:p>
            <a:pPr marL="457200" lvl="0" indent="-457200">
              <a:buFont typeface="Arial" pitchFamily="34" charset="0"/>
              <a:buChar char="•"/>
            </a:pPr>
            <a:r>
              <a:rPr lang="en-GB" sz="1800" dirty="0" smtClean="0"/>
              <a:t>Visitors and third parties should not be permitted unsupervised access to computer and communication rooms. This arrangement should exclude employees of outsourcing agencies who are responsible for owning or operating an information processing facility. </a:t>
            </a:r>
            <a:endParaRPr lang="en-GB" sz="1800" dirty="0" smtClean="0">
              <a:sym typeface="Monotype Sorts"/>
            </a:endParaRPr>
          </a:p>
          <a:p>
            <a:pPr marL="457200" lvl="0" indent="-457200">
              <a:buFont typeface="Arial" pitchFamily="34" charset="0"/>
              <a:buChar char="•"/>
            </a:pPr>
            <a:endParaRPr lang="en-US" sz="1800" dirty="0" smtClean="0"/>
          </a:p>
          <a:p>
            <a:pPr marL="457200" lvl="0" indent="-457200">
              <a:buFont typeface="Arial" pitchFamily="34" charset="0"/>
              <a:buChar char="•"/>
            </a:pPr>
            <a:r>
              <a:rPr lang="en-GB" sz="1800" dirty="0" smtClean="0"/>
              <a:t>The date and time of entry and departure of visitors and third parties and the purpose of visit should be recorded in a visitor’s log. </a:t>
            </a:r>
            <a:endParaRPr lang="en-GB" sz="1800" dirty="0" smtClean="0">
              <a:sym typeface="Monotype Sorts"/>
            </a:endParaRPr>
          </a:p>
          <a:p>
            <a:pPr marL="457200" lvl="0" indent="-457200">
              <a:buFont typeface="Arial" pitchFamily="34" charset="0"/>
              <a:buChar char="•"/>
            </a:pPr>
            <a:endParaRPr lang="en-US" sz="1800" dirty="0" smtClean="0"/>
          </a:p>
          <a:p>
            <a:pPr marL="457200" lvl="0" indent="-457200">
              <a:buFont typeface="Arial" pitchFamily="34" charset="0"/>
              <a:buChar char="•"/>
            </a:pPr>
            <a:r>
              <a:rPr lang="en-GB" sz="1800" dirty="0" smtClean="0"/>
              <a:t>The date and time of entry and departure and the purpose of entry of authorised personnel (including employees of outsourcing agencies) outside normal business hours or assigned hours of work should be recorded in a log. </a:t>
            </a:r>
            <a:endParaRPr lang="en-US" sz="1800" dirty="0" smtClean="0"/>
          </a:p>
          <a:p>
            <a:pPr marL="457200" indent="-457200">
              <a:buFont typeface="Arial" pitchFamily="34" charset="0"/>
              <a:buChar char="•"/>
            </a:pPr>
            <a:endParaRPr lang="en-US" sz="1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229600" cy="1143000"/>
          </a:xfrm>
        </p:spPr>
        <p:txBody>
          <a:bodyPr>
            <a:normAutofit/>
          </a:bodyPr>
          <a:lstStyle/>
          <a:p>
            <a:pPr lvl="2" algn="l" rtl="0">
              <a:spcBef>
                <a:spcPct val="0"/>
              </a:spcBef>
            </a:pPr>
            <a:r>
              <a:rPr lang="en-AU" altLang="en-US" sz="2800" b="1" dirty="0" smtClean="0">
                <a:solidFill>
                  <a:schemeClr val="accent4">
                    <a:lumMod val="10000"/>
                  </a:schemeClr>
                </a:solidFill>
                <a:latin typeface="+mj-lt"/>
                <a:ea typeface="+mj-ea"/>
                <a:cs typeface="+mj-cs"/>
              </a:rPr>
              <a:t>Physical Security </a:t>
            </a:r>
            <a:r>
              <a:rPr lang="en-GB" altLang="en-US" sz="2800" b="1" dirty="0" smtClean="0">
                <a:solidFill>
                  <a:schemeClr val="accent4">
                    <a:lumMod val="10000"/>
                  </a:schemeClr>
                </a:solidFill>
                <a:latin typeface="+mj-lt"/>
                <a:ea typeface="+mj-ea"/>
                <a:cs typeface="+mj-cs"/>
              </a:rPr>
              <a:t>Standards </a:t>
            </a:r>
            <a:br>
              <a:rPr lang="en-GB" altLang="en-US" sz="2800" b="1" dirty="0" smtClean="0">
                <a:solidFill>
                  <a:schemeClr val="accent4">
                    <a:lumMod val="10000"/>
                  </a:schemeClr>
                </a:solidFill>
                <a:latin typeface="+mj-lt"/>
                <a:ea typeface="+mj-ea"/>
                <a:cs typeface="+mj-cs"/>
              </a:rPr>
            </a:br>
            <a:r>
              <a:rPr lang="en-GB" sz="2400" dirty="0" smtClean="0">
                <a:solidFill>
                  <a:schemeClr val="accent4">
                    <a:lumMod val="10000"/>
                  </a:schemeClr>
                </a:solidFill>
              </a:rPr>
              <a:t>Identification Badges</a:t>
            </a:r>
            <a:endParaRPr lang="en-US" sz="2400" dirty="0">
              <a:solidFill>
                <a:schemeClr val="accent4">
                  <a:lumMod val="10000"/>
                </a:schemeClr>
              </a:solidFill>
            </a:endParaRPr>
          </a:p>
        </p:txBody>
      </p:sp>
      <p:graphicFrame>
        <p:nvGraphicFramePr>
          <p:cNvPr id="4" name="Content Placeholder 3"/>
          <p:cNvGraphicFramePr>
            <a:graphicFrameLocks noGrp="1"/>
          </p:cNvGraphicFramePr>
          <p:nvPr>
            <p:ph idx="1"/>
          </p:nvPr>
        </p:nvGraphicFramePr>
        <p:xfrm>
          <a:off x="3200400" y="1524000"/>
          <a:ext cx="5486400" cy="46021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228600" y="1524000"/>
            <a:ext cx="2743200" cy="2862322"/>
          </a:xfrm>
          <a:prstGeom prst="rect">
            <a:avLst/>
          </a:prstGeom>
          <a:noFill/>
        </p:spPr>
        <p:txBody>
          <a:bodyPr wrap="square" rtlCol="0">
            <a:spAutoFit/>
          </a:bodyPr>
          <a:lstStyle/>
          <a:p>
            <a:pPr lvl="0"/>
            <a:r>
              <a:rPr lang="en-GB" dirty="0" smtClean="0">
                <a:solidFill>
                  <a:schemeClr val="accent4">
                    <a:lumMod val="10000"/>
                  </a:schemeClr>
                </a:solidFill>
              </a:rPr>
              <a:t>All authorised personnel and visitors should be required to wear some form of visible identification (e.g. employee identification badges, visitor badges) within computer and communication rooms.</a:t>
            </a:r>
            <a:endParaRPr lang="en-US" dirty="0" smtClean="0">
              <a:solidFill>
                <a:schemeClr val="accent4">
                  <a:lumMod val="10000"/>
                </a:schemeClr>
              </a:solidFill>
            </a:endParaRPr>
          </a:p>
          <a:p>
            <a:endParaRPr lang="en-US" dirty="0">
              <a:solidFill>
                <a:schemeClr val="accent4">
                  <a:lumMod val="10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AU" altLang="en-US" sz="3100" b="1" dirty="0" smtClean="0"/>
              <a:t>Physical Security </a:t>
            </a:r>
            <a:r>
              <a:rPr lang="en-GB" altLang="en-US" sz="3100" b="1" dirty="0" smtClean="0"/>
              <a:t>Standards</a:t>
            </a:r>
            <a:br>
              <a:rPr lang="en-GB" altLang="en-US" sz="3100" b="1" dirty="0" smtClean="0"/>
            </a:br>
            <a:r>
              <a:rPr lang="en-GB" sz="2400" dirty="0" smtClean="0"/>
              <a:t>Identification Badges</a:t>
            </a:r>
            <a:endParaRPr lang="en-US" sz="2400" dirty="0"/>
          </a:p>
        </p:txBody>
      </p:sp>
      <p:graphicFrame>
        <p:nvGraphicFramePr>
          <p:cNvPr id="4" name="Content Placeholder 3"/>
          <p:cNvGraphicFramePr>
            <a:graphicFrameLocks noGrp="1"/>
          </p:cNvGraphicFramePr>
          <p:nvPr>
            <p:ph idx="1"/>
          </p:nvPr>
        </p:nvGraphicFramePr>
        <p:xfrm>
          <a:off x="533400" y="1752600"/>
          <a:ext cx="8077200" cy="40687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Agenda</a:t>
            </a:r>
            <a:endParaRPr lang="en-IN" dirty="0"/>
          </a:p>
        </p:txBody>
      </p:sp>
      <p:sp>
        <p:nvSpPr>
          <p:cNvPr id="6" name="Subtitle 5"/>
          <p:cNvSpPr>
            <a:spLocks noGrp="1"/>
          </p:cNvSpPr>
          <p:nvPr>
            <p:ph type="subTitle" sz="quarter" idx="1"/>
          </p:nvPr>
        </p:nvSpPr>
        <p:spPr>
          <a:xfrm>
            <a:off x="161925" y="1752600"/>
            <a:ext cx="8804275" cy="2590800"/>
          </a:xfrm>
        </p:spPr>
        <p:txBody>
          <a:bodyPr/>
          <a:lstStyle/>
          <a:p>
            <a:pPr marL="358775" lvl="1" indent="-357188"/>
            <a:r>
              <a:rPr lang="en-US" dirty="0" smtClean="0">
                <a:solidFill>
                  <a:srgbClr val="DADADA">
                    <a:lumMod val="25000"/>
                  </a:srgbClr>
                </a:solidFill>
              </a:rPr>
              <a:t>Introduction to physical and environmental infrastructure elements needed for supporting IT Infrastructure management</a:t>
            </a:r>
          </a:p>
          <a:p>
            <a:pPr marL="358775" lvl="1" indent="-357188"/>
            <a:endParaRPr lang="en-US" dirty="0" smtClean="0">
              <a:solidFill>
                <a:srgbClr val="DADADA">
                  <a:lumMod val="25000"/>
                </a:srgbClr>
              </a:solidFill>
            </a:endParaRPr>
          </a:p>
          <a:p>
            <a:pPr marL="358775" lvl="1" indent="-357188"/>
            <a:r>
              <a:rPr lang="en-US" dirty="0" smtClean="0">
                <a:solidFill>
                  <a:srgbClr val="DADADA">
                    <a:lumMod val="25000"/>
                  </a:srgbClr>
                </a:solidFill>
              </a:rPr>
              <a:t>Information </a:t>
            </a:r>
            <a:r>
              <a:rPr lang="en-US" dirty="0" smtClean="0">
                <a:solidFill>
                  <a:srgbClr val="DADADA">
                    <a:lumMod val="25000"/>
                  </a:srgbClr>
                </a:solidFill>
              </a:rPr>
              <a:t>security challenges and risks related to physical and environmental aspects surrounding information security systems</a:t>
            </a:r>
          </a:p>
          <a:p>
            <a:pPr marL="358775" lvl="1" indent="-357188"/>
            <a:endParaRPr lang="en-US" dirty="0" smtClean="0">
              <a:solidFill>
                <a:srgbClr val="DADADA">
                  <a:lumMod val="25000"/>
                </a:srgbClr>
              </a:solidFill>
            </a:endParaRPr>
          </a:p>
          <a:p>
            <a:pPr marL="358775" lvl="1" indent="-357188"/>
            <a:r>
              <a:rPr lang="en-US" dirty="0" smtClean="0">
                <a:solidFill>
                  <a:srgbClr val="DADADA">
                    <a:lumMod val="25000"/>
                  </a:srgbClr>
                </a:solidFill>
              </a:rPr>
              <a:t>Security </a:t>
            </a:r>
            <a:r>
              <a:rPr lang="en-US" dirty="0" smtClean="0">
                <a:solidFill>
                  <a:srgbClr val="DADADA">
                    <a:lumMod val="25000"/>
                  </a:srgbClr>
                </a:solidFill>
              </a:rPr>
              <a:t>considerations and solutions for securing physical and environmental aspects related to Information Systems</a:t>
            </a:r>
          </a:p>
          <a:p>
            <a:endParaRPr lang="en-IN" dirty="0"/>
          </a:p>
        </p:txBody>
      </p:sp>
      <p:sp>
        <p:nvSpPr>
          <p:cNvPr id="3" name="Slide Number Placeholder 2"/>
          <p:cNvSpPr>
            <a:spLocks noGrp="1"/>
          </p:cNvSpPr>
          <p:nvPr>
            <p:ph type="sldNum" sz="quarter" idx="4294967295"/>
          </p:nvPr>
        </p:nvSpPr>
        <p:spPr>
          <a:xfrm>
            <a:off x="6985000" y="6550025"/>
            <a:ext cx="2159000" cy="161925"/>
          </a:xfrm>
        </p:spPr>
        <p:txBody>
          <a:bodyPr/>
          <a:lstStyle/>
          <a:p>
            <a:pPr>
              <a:defRPr/>
            </a:pPr>
            <a:r>
              <a:rPr lang="en-US" smtClean="0"/>
              <a:t>Slide </a:t>
            </a:r>
            <a:fld id="{FB5E1307-1D27-44AD-9E29-C91F38C3CEB0}" type="slidenum">
              <a:rPr lang="en-US" smtClean="0"/>
              <a:pPr>
                <a:defRPr/>
              </a:pPr>
              <a:t>2</a:t>
            </a:fld>
            <a:endParaRPr lang="en-US"/>
          </a:p>
        </p:txBody>
      </p:sp>
      <p:sp>
        <p:nvSpPr>
          <p:cNvPr id="4" name="Footer Placeholder 3"/>
          <p:cNvSpPr>
            <a:spLocks noGrp="1"/>
          </p:cNvSpPr>
          <p:nvPr>
            <p:ph type="ftr" sz="quarter" idx="4294967295"/>
          </p:nvPr>
        </p:nvSpPr>
        <p:spPr>
          <a:xfrm>
            <a:off x="0" y="6367463"/>
            <a:ext cx="5399088" cy="161925"/>
          </a:xfrm>
        </p:spPr>
        <p:txBody>
          <a:bodyPr/>
          <a:lstStyle/>
          <a:p>
            <a:pPr>
              <a:defRPr/>
            </a:pPr>
            <a:r>
              <a:rPr lang="en-US" smtClean="0"/>
              <a:t> </a:t>
            </a: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2" algn="l" rtl="0">
              <a:spcBef>
                <a:spcPct val="0"/>
              </a:spcBef>
            </a:pPr>
            <a:r>
              <a:rPr lang="en-AU" altLang="en-US" sz="3100" b="1" dirty="0" smtClean="0">
                <a:solidFill>
                  <a:schemeClr val="accent4">
                    <a:lumMod val="10000"/>
                  </a:schemeClr>
                </a:solidFill>
                <a:latin typeface="+mj-lt"/>
                <a:ea typeface="+mj-ea"/>
                <a:cs typeface="+mj-cs"/>
              </a:rPr>
              <a:t>Physical Security </a:t>
            </a:r>
            <a:r>
              <a:rPr lang="en-GB" altLang="en-US" sz="3100" b="1" dirty="0" smtClean="0">
                <a:solidFill>
                  <a:schemeClr val="accent4">
                    <a:lumMod val="10000"/>
                  </a:schemeClr>
                </a:solidFill>
                <a:latin typeface="+mj-lt"/>
                <a:ea typeface="+mj-ea"/>
                <a:cs typeface="+mj-cs"/>
              </a:rPr>
              <a:t>Standards  </a:t>
            </a:r>
            <a:br>
              <a:rPr lang="en-GB" altLang="en-US" sz="3100" b="1" dirty="0" smtClean="0">
                <a:solidFill>
                  <a:schemeClr val="accent4">
                    <a:lumMod val="10000"/>
                  </a:schemeClr>
                </a:solidFill>
                <a:latin typeface="+mj-lt"/>
                <a:ea typeface="+mj-ea"/>
                <a:cs typeface="+mj-cs"/>
              </a:rPr>
            </a:br>
            <a:r>
              <a:rPr lang="en-GB" sz="2400" dirty="0" smtClean="0">
                <a:solidFill>
                  <a:schemeClr val="accent4">
                    <a:lumMod val="10000"/>
                  </a:schemeClr>
                </a:solidFill>
              </a:rPr>
              <a:t>Information </a:t>
            </a:r>
            <a:r>
              <a:rPr lang="en-GB" sz="2400" dirty="0">
                <a:solidFill>
                  <a:schemeClr val="accent4">
                    <a:lumMod val="10000"/>
                  </a:schemeClr>
                </a:solidFill>
              </a:rPr>
              <a:t>Storage </a:t>
            </a:r>
            <a:r>
              <a:rPr lang="en-GB" sz="2400" dirty="0" smtClean="0">
                <a:solidFill>
                  <a:schemeClr val="accent4">
                    <a:lumMod val="10000"/>
                  </a:schemeClr>
                </a:solidFill>
              </a:rPr>
              <a:t>Media</a:t>
            </a:r>
            <a:endParaRPr lang="en-US" sz="2400" dirty="0">
              <a:solidFill>
                <a:schemeClr val="accent4">
                  <a:lumMod val="10000"/>
                </a:schemeClr>
              </a:solidFill>
            </a:endParaRPr>
          </a:p>
        </p:txBody>
      </p:sp>
      <p:graphicFrame>
        <p:nvGraphicFramePr>
          <p:cNvPr id="4" name="Content Placeholder 3"/>
          <p:cNvGraphicFramePr>
            <a:graphicFrameLocks noGrp="1"/>
          </p:cNvGraphicFramePr>
          <p:nvPr>
            <p:ph idx="1"/>
          </p:nvPr>
        </p:nvGraphicFramePr>
        <p:xfrm>
          <a:off x="457200" y="1600200"/>
          <a:ext cx="76200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234950"/>
            <a:ext cx="8805862" cy="755650"/>
          </a:xfrm>
        </p:spPr>
        <p:txBody>
          <a:bodyPr>
            <a:normAutofit fontScale="90000"/>
          </a:bodyPr>
          <a:lstStyle/>
          <a:p>
            <a:pPr lvl="2" algn="l" rtl="0">
              <a:spcBef>
                <a:spcPct val="0"/>
              </a:spcBef>
            </a:pPr>
            <a:r>
              <a:rPr lang="en-AU" altLang="en-US" sz="2800" b="1" dirty="0" smtClean="0">
                <a:solidFill>
                  <a:schemeClr val="accent4">
                    <a:lumMod val="10000"/>
                  </a:schemeClr>
                </a:solidFill>
                <a:latin typeface="+mj-lt"/>
                <a:ea typeface="+mj-ea"/>
                <a:cs typeface="+mj-cs"/>
              </a:rPr>
              <a:t>Physical Security - </a:t>
            </a:r>
            <a:r>
              <a:rPr lang="en-GB" altLang="en-US" sz="2800" b="1" dirty="0" smtClean="0">
                <a:solidFill>
                  <a:schemeClr val="accent4">
                    <a:lumMod val="10000"/>
                  </a:schemeClr>
                </a:solidFill>
                <a:latin typeface="+mj-lt"/>
                <a:ea typeface="+mj-ea"/>
                <a:cs typeface="+mj-cs"/>
              </a:rPr>
              <a:t>Standards </a:t>
            </a:r>
            <a:br>
              <a:rPr lang="en-GB" altLang="en-US" sz="2800" b="1" dirty="0" smtClean="0">
                <a:solidFill>
                  <a:schemeClr val="accent4">
                    <a:lumMod val="10000"/>
                  </a:schemeClr>
                </a:solidFill>
                <a:latin typeface="+mj-lt"/>
                <a:ea typeface="+mj-ea"/>
                <a:cs typeface="+mj-cs"/>
              </a:rPr>
            </a:br>
            <a:r>
              <a:rPr lang="en-GB" sz="2400" dirty="0" smtClean="0">
                <a:solidFill>
                  <a:schemeClr val="accent4">
                    <a:lumMod val="10000"/>
                  </a:schemeClr>
                </a:solidFill>
              </a:rPr>
              <a:t>Offsite Facilities</a:t>
            </a:r>
            <a:endParaRPr lang="en-US" sz="2400" dirty="0">
              <a:solidFill>
                <a:schemeClr val="accent4">
                  <a:lumMod val="10000"/>
                </a:schemeClr>
              </a:solidFill>
            </a:endParaRPr>
          </a:p>
        </p:txBody>
      </p:sp>
      <p:sp>
        <p:nvSpPr>
          <p:cNvPr id="3" name="Content Placeholder 2"/>
          <p:cNvSpPr>
            <a:spLocks noGrp="1"/>
          </p:cNvSpPr>
          <p:nvPr>
            <p:ph idx="1"/>
          </p:nvPr>
        </p:nvSpPr>
        <p:spPr/>
        <p:txBody>
          <a:bodyPr>
            <a:normAutofit/>
          </a:bodyPr>
          <a:lstStyle/>
          <a:p>
            <a:pPr marL="457200" lvl="0" indent="-457200">
              <a:buFont typeface="Arial" pitchFamily="34" charset="0"/>
              <a:buChar char="•"/>
            </a:pPr>
            <a:r>
              <a:rPr lang="en-GB" sz="2000" dirty="0" smtClean="0"/>
              <a:t>Fall back equipment and back-up media should be stored at a safe distance (e.g. an offsite location) to avoid damage from a disaster at the main site. </a:t>
            </a:r>
          </a:p>
          <a:p>
            <a:pPr marL="457200" lvl="0" indent="-457200">
              <a:buFont typeface="Arial" pitchFamily="34" charset="0"/>
              <a:buChar char="•"/>
            </a:pPr>
            <a:endParaRPr lang="en-GB" sz="2000" dirty="0" smtClean="0">
              <a:sym typeface="Monotype Sorts"/>
            </a:endParaRPr>
          </a:p>
          <a:p>
            <a:pPr marL="457200" indent="-457200">
              <a:buFont typeface="Arial" pitchFamily="34" charset="0"/>
              <a:buChar char="•"/>
            </a:pPr>
            <a:r>
              <a:rPr lang="en-AU" sz="2000" dirty="0" smtClean="0"/>
              <a:t>The physical and environmental safeguards available at the off-site location should provide the same level of security, at a minimum, as at the primary site. </a:t>
            </a:r>
            <a:endParaRPr lang="en-US"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r>
              <a:rPr lang="en-AU" altLang="en-US" sz="2800" b="1" dirty="0" smtClean="0"/>
              <a:t>Physical Security - </a:t>
            </a:r>
            <a:r>
              <a:rPr lang="en-GB" altLang="en-US" sz="2800" b="1" dirty="0" smtClean="0"/>
              <a:t>Standards</a:t>
            </a:r>
            <a:endParaRPr lang="en-US" altLang="en-US" sz="2800" b="1" dirty="0"/>
          </a:p>
        </p:txBody>
      </p:sp>
      <p:sp>
        <p:nvSpPr>
          <p:cNvPr id="3" name="Content Placeholder 2"/>
          <p:cNvSpPr>
            <a:spLocks noGrp="1"/>
          </p:cNvSpPr>
          <p:nvPr>
            <p:ph idx="1"/>
          </p:nvPr>
        </p:nvSpPr>
        <p:spPr/>
        <p:txBody>
          <a:bodyPr>
            <a:normAutofit/>
          </a:bodyPr>
          <a:lstStyle/>
          <a:p>
            <a:pPr marL="342900" lvl="2" indent="-342900">
              <a:buNone/>
            </a:pPr>
            <a:r>
              <a:rPr lang="en-GB" sz="2000" b="1" dirty="0" smtClean="0"/>
              <a:t>Security Instructions</a:t>
            </a:r>
            <a:endParaRPr lang="en-US" sz="2000" dirty="0" smtClean="0"/>
          </a:p>
          <a:p>
            <a:pPr lvl="1"/>
            <a:r>
              <a:rPr lang="en-GB" sz="2000" dirty="0" smtClean="0"/>
              <a:t>Long term contractors, consultants and business associates should be issued instructions on the security requirements of the site. </a:t>
            </a:r>
            <a:endParaRPr lang="en-GB" sz="2000" dirty="0" smtClean="0">
              <a:sym typeface="Monotype Sorts"/>
            </a:endParaRPr>
          </a:p>
          <a:p>
            <a:pPr lvl="1"/>
            <a:endParaRPr lang="en-US" sz="2000" dirty="0" smtClean="0"/>
          </a:p>
          <a:p>
            <a:pPr marL="342900" lvl="2" indent="-342900">
              <a:buNone/>
            </a:pPr>
            <a:r>
              <a:rPr lang="en-GB" sz="2000" b="1" dirty="0" smtClean="0"/>
              <a:t>Security Inspections</a:t>
            </a:r>
            <a:endParaRPr lang="en-US" sz="2000" dirty="0" smtClean="0"/>
          </a:p>
          <a:p>
            <a:pPr lvl="1"/>
            <a:r>
              <a:rPr lang="en-AU" sz="2000" dirty="0" smtClean="0"/>
              <a:t>Security inspections should be made regularly. The inspection should cover functionality and administration. </a:t>
            </a:r>
            <a:endParaRPr lang="en-US" sz="2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234950"/>
            <a:ext cx="8805862" cy="755650"/>
          </a:xfrm>
        </p:spPr>
        <p:txBody>
          <a:bodyPr>
            <a:normAutofit fontScale="90000"/>
          </a:bodyPr>
          <a:lstStyle/>
          <a:p>
            <a:pPr lvl="2" algn="l" rtl="0">
              <a:spcBef>
                <a:spcPct val="0"/>
              </a:spcBef>
            </a:pPr>
            <a:r>
              <a:rPr lang="en-GB" altLang="en-US" sz="3100" b="1" dirty="0" smtClean="0">
                <a:solidFill>
                  <a:schemeClr val="accent4">
                    <a:lumMod val="10000"/>
                  </a:schemeClr>
                </a:solidFill>
                <a:latin typeface="+mj-lt"/>
                <a:ea typeface="+mj-ea"/>
                <a:cs typeface="+mj-cs"/>
              </a:rPr>
              <a:t>Physical Security Standards </a:t>
            </a:r>
            <a:br>
              <a:rPr lang="en-GB" altLang="en-US" sz="3100" b="1" dirty="0" smtClean="0">
                <a:solidFill>
                  <a:schemeClr val="accent4">
                    <a:lumMod val="10000"/>
                  </a:schemeClr>
                </a:solidFill>
                <a:latin typeface="+mj-lt"/>
                <a:ea typeface="+mj-ea"/>
                <a:cs typeface="+mj-cs"/>
              </a:rPr>
            </a:br>
            <a:r>
              <a:rPr lang="en-GB" sz="2000" dirty="0" smtClean="0">
                <a:solidFill>
                  <a:schemeClr val="accent4">
                    <a:lumMod val="10000"/>
                  </a:schemeClr>
                </a:solidFill>
              </a:rPr>
              <a:t>Major </a:t>
            </a:r>
            <a:r>
              <a:rPr lang="en-GB" sz="2000" dirty="0">
                <a:solidFill>
                  <a:schemeClr val="accent4">
                    <a:lumMod val="10000"/>
                  </a:schemeClr>
                </a:solidFill>
              </a:rPr>
              <a:t>Data Centres</a:t>
            </a:r>
            <a:r>
              <a:rPr lang="en-US" sz="2800" dirty="0">
                <a:solidFill>
                  <a:schemeClr val="accent4">
                    <a:lumMod val="10000"/>
                  </a:schemeClr>
                </a:solidFill>
              </a:rPr>
              <a:t/>
            </a:r>
            <a:br>
              <a:rPr lang="en-US" sz="2800" dirty="0">
                <a:solidFill>
                  <a:schemeClr val="accent4">
                    <a:lumMod val="10000"/>
                  </a:schemeClr>
                </a:solidFill>
              </a:rPr>
            </a:br>
            <a:endParaRPr lang="en-US" dirty="0">
              <a:solidFill>
                <a:schemeClr val="accent4">
                  <a:lumMod val="10000"/>
                </a:schemeClr>
              </a:solidFill>
            </a:endParaRPr>
          </a:p>
        </p:txBody>
      </p:sp>
      <p:sp>
        <p:nvSpPr>
          <p:cNvPr id="3" name="Content Placeholder 2"/>
          <p:cNvSpPr>
            <a:spLocks noGrp="1"/>
          </p:cNvSpPr>
          <p:nvPr>
            <p:ph idx="1"/>
          </p:nvPr>
        </p:nvSpPr>
        <p:spPr/>
        <p:txBody>
          <a:bodyPr>
            <a:normAutofit/>
          </a:bodyPr>
          <a:lstStyle/>
          <a:p>
            <a:pPr>
              <a:buFont typeface="Arial" pitchFamily="34" charset="0"/>
              <a:buChar char="•"/>
            </a:pPr>
            <a:r>
              <a:rPr lang="en-GB" sz="2000" dirty="0" smtClean="0"/>
              <a:t>The following physical security controls should be followed for major data centres in addition to the standards mentioned above:</a:t>
            </a:r>
          </a:p>
          <a:p>
            <a:pPr>
              <a:buFont typeface="Arial" pitchFamily="34" charset="0"/>
              <a:buChar char="•"/>
            </a:pPr>
            <a:endParaRPr lang="en-US" sz="2000" b="1" dirty="0" smtClean="0"/>
          </a:p>
          <a:p>
            <a:pPr lvl="0">
              <a:buFont typeface="Arial" pitchFamily="34" charset="0"/>
              <a:buChar char="•"/>
            </a:pPr>
            <a:r>
              <a:rPr lang="en-GB" sz="2000" dirty="0" smtClean="0"/>
              <a:t>Major data centres and facilities housing sensitive or critical systems should be clearly separated from other areas. </a:t>
            </a:r>
            <a:endParaRPr lang="en-GB" sz="2000" dirty="0" smtClean="0">
              <a:sym typeface="Monotype Sorts"/>
            </a:endParaRPr>
          </a:p>
          <a:p>
            <a:pPr lvl="0">
              <a:buFont typeface="Arial" pitchFamily="34" charset="0"/>
              <a:buChar char="•"/>
            </a:pPr>
            <a:endParaRPr lang="en-US" sz="2000" dirty="0" smtClean="0"/>
          </a:p>
          <a:p>
            <a:pPr lvl="0">
              <a:buFont typeface="Arial" pitchFamily="34" charset="0"/>
              <a:buChar char="•"/>
            </a:pPr>
            <a:r>
              <a:rPr lang="en-GB" sz="2000" dirty="0" smtClean="0"/>
              <a:t>Access should be restricted through use of electronic door locks and authentication mechanisms like biometrics, swipe cards or other form of electronic cards, which should require both card and a personal code or characteristic. </a:t>
            </a:r>
            <a:endParaRPr lang="en-US" sz="20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altLang="en-US" sz="3100" b="1" dirty="0" smtClean="0"/>
              <a:t>Physical Security Standards</a:t>
            </a:r>
            <a:br>
              <a:rPr lang="en-GB" altLang="en-US" sz="3100" b="1" dirty="0" smtClean="0"/>
            </a:br>
            <a:r>
              <a:rPr lang="en-GB" sz="2200" b="1" dirty="0" smtClean="0">
                <a:latin typeface="Arial" charset="0"/>
                <a:cs typeface="Arial" charset="0"/>
              </a:rPr>
              <a:t> </a:t>
            </a:r>
            <a:r>
              <a:rPr lang="en-GB" sz="2200" dirty="0" smtClean="0">
                <a:latin typeface="Arial" charset="0"/>
                <a:cs typeface="Arial" charset="0"/>
              </a:rPr>
              <a:t>Major Data Centres</a:t>
            </a:r>
            <a:endParaRPr lang="en-US" sz="2200" dirty="0">
              <a:latin typeface="Arial" charset="0"/>
              <a:cs typeface="Arial" charset="0"/>
            </a:endParaRPr>
          </a:p>
        </p:txBody>
      </p:sp>
      <p:sp>
        <p:nvSpPr>
          <p:cNvPr id="3" name="Content Placeholder 2"/>
          <p:cNvSpPr>
            <a:spLocks noGrp="1"/>
          </p:cNvSpPr>
          <p:nvPr>
            <p:ph idx="1"/>
          </p:nvPr>
        </p:nvSpPr>
        <p:spPr/>
        <p:txBody>
          <a:bodyPr>
            <a:normAutofit/>
          </a:bodyPr>
          <a:lstStyle/>
          <a:p>
            <a:pPr lvl="0">
              <a:buFont typeface="Arial" pitchFamily="34" charset="0"/>
              <a:buChar char="•"/>
            </a:pPr>
            <a:r>
              <a:rPr lang="en-GB" sz="2000" dirty="0" smtClean="0"/>
              <a:t>The electronic door locks should be equipped on doors that should automatically close and which should set off an audible alarm when they are kept open beyond a certain period of time. </a:t>
            </a:r>
            <a:endParaRPr lang="en-GB" sz="2000" dirty="0" smtClean="0">
              <a:sym typeface="Monotype Sorts"/>
            </a:endParaRPr>
          </a:p>
          <a:p>
            <a:pPr lvl="0">
              <a:buFont typeface="Arial" pitchFamily="34" charset="0"/>
              <a:buChar char="•"/>
            </a:pPr>
            <a:endParaRPr lang="en-US" sz="2000" dirty="0" smtClean="0"/>
          </a:p>
          <a:p>
            <a:pPr lvl="0">
              <a:buFont typeface="Arial" pitchFamily="34" charset="0"/>
              <a:buChar char="•"/>
            </a:pPr>
            <a:r>
              <a:rPr lang="en-GB" sz="2000" dirty="0" smtClean="0"/>
              <a:t>The doors should be equipped with burglar alarms. </a:t>
            </a:r>
            <a:endParaRPr lang="en-GB" sz="2000" dirty="0" smtClean="0">
              <a:sym typeface="Monotype Sorts"/>
            </a:endParaRPr>
          </a:p>
          <a:p>
            <a:pPr lvl="0">
              <a:buFont typeface="Arial" pitchFamily="34" charset="0"/>
              <a:buChar char="•"/>
            </a:pPr>
            <a:endParaRPr lang="en-US" sz="2000" dirty="0" smtClean="0"/>
          </a:p>
          <a:p>
            <a:pPr lvl="0">
              <a:buFont typeface="Arial" pitchFamily="34" charset="0"/>
              <a:buChar char="•"/>
            </a:pPr>
            <a:r>
              <a:rPr lang="en-GB" sz="2000" dirty="0" smtClean="0"/>
              <a:t>The electronic door locks should support anti pass back mechanism (i.e. disallow entry for more than one time, unless an exit is recorded in the system), remote locking and unlocking.</a:t>
            </a:r>
          </a:p>
          <a:p>
            <a:pPr lvl="0">
              <a:buFont typeface="Arial" pitchFamily="34" charset="0"/>
              <a:buChar char="•"/>
            </a:pPr>
            <a:endParaRPr lang="en-US" sz="2000" dirty="0" smtClean="0"/>
          </a:p>
          <a:p>
            <a:pPr>
              <a:buFont typeface="Arial" pitchFamily="34" charset="0"/>
              <a:buChar char="•"/>
            </a:pPr>
            <a:r>
              <a:rPr lang="en-AU" sz="2000" dirty="0" smtClean="0"/>
              <a:t>There should be audible alarm for attempted unauthorised entry</a:t>
            </a:r>
          </a:p>
          <a:p>
            <a:pPr>
              <a:buFont typeface="Arial" pitchFamily="34" charset="0"/>
              <a:buChar char="•"/>
            </a:pPr>
            <a:endParaRPr lang="en-US" sz="2000" dirty="0" smtClean="0"/>
          </a:p>
          <a:p>
            <a:pPr>
              <a:buFont typeface="Arial" pitchFamily="34" charset="0"/>
              <a:buChar char="•"/>
            </a:pPr>
            <a:endParaRPr lang="en-US" sz="2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altLang="en-US" sz="3100" b="1" dirty="0" smtClean="0"/>
              <a:t>Physical Security Standards</a:t>
            </a:r>
            <a:br>
              <a:rPr lang="en-GB" altLang="en-US" sz="3100" b="1" dirty="0" smtClean="0"/>
            </a:br>
            <a:r>
              <a:rPr lang="en-GB" sz="2400" b="1" dirty="0" smtClean="0">
                <a:solidFill>
                  <a:schemeClr val="tx1"/>
                </a:solidFill>
              </a:rPr>
              <a:t> </a:t>
            </a:r>
            <a:r>
              <a:rPr lang="en-GB" sz="2400" dirty="0" smtClean="0">
                <a:solidFill>
                  <a:schemeClr val="tx1"/>
                </a:solidFill>
              </a:rPr>
              <a:t>Major Data Centres</a:t>
            </a:r>
            <a:endParaRPr lang="en-US" dirty="0">
              <a:solidFill>
                <a:schemeClr val="tx1"/>
              </a:solidFill>
            </a:endParaRPr>
          </a:p>
        </p:txBody>
      </p:sp>
      <p:sp>
        <p:nvSpPr>
          <p:cNvPr id="3" name="Content Placeholder 2"/>
          <p:cNvSpPr>
            <a:spLocks noGrp="1"/>
          </p:cNvSpPr>
          <p:nvPr>
            <p:ph idx="1"/>
          </p:nvPr>
        </p:nvSpPr>
        <p:spPr/>
        <p:txBody>
          <a:bodyPr>
            <a:normAutofit/>
          </a:bodyPr>
          <a:lstStyle/>
          <a:p>
            <a:pPr marL="457200" lvl="0" indent="-457200">
              <a:buFont typeface="Arial" pitchFamily="34" charset="0"/>
              <a:buChar char="•"/>
            </a:pPr>
            <a:r>
              <a:rPr lang="en-GB" sz="2000" dirty="0" smtClean="0"/>
              <a:t>Electronic door locks should not be deactivated without prior permission unless needed for situations like emergency evacuation in case of fire. </a:t>
            </a:r>
          </a:p>
          <a:p>
            <a:pPr marL="457200" lvl="0" indent="-457200">
              <a:buFont typeface="Arial" pitchFamily="34" charset="0"/>
              <a:buChar char="•"/>
            </a:pPr>
            <a:endParaRPr lang="en-US" sz="2000" dirty="0" smtClean="0"/>
          </a:p>
          <a:p>
            <a:pPr marL="457200" lvl="0" indent="-457200">
              <a:buFont typeface="Arial" pitchFamily="34" charset="0"/>
              <a:buChar char="•"/>
            </a:pPr>
            <a:r>
              <a:rPr lang="en-GB" sz="2000" dirty="0" smtClean="0"/>
              <a:t>Deactivation of electronic door locks should be documented. </a:t>
            </a:r>
          </a:p>
          <a:p>
            <a:pPr marL="457200" lvl="0" indent="-457200">
              <a:buFont typeface="Arial" pitchFamily="34" charset="0"/>
              <a:buChar char="•"/>
            </a:pPr>
            <a:endParaRPr lang="en-US" sz="2000" dirty="0" smtClean="0"/>
          </a:p>
          <a:p>
            <a:pPr marL="457200" lvl="0" indent="-457200">
              <a:buFont typeface="Arial" pitchFamily="34" charset="0"/>
              <a:buChar char="•"/>
            </a:pPr>
            <a:r>
              <a:rPr lang="en-GB" sz="2000" dirty="0" smtClean="0"/>
              <a:t>Access to the security software, which validates and records the ‘swipes’ or electronic card access, should be restricted to authorised individuals. </a:t>
            </a:r>
            <a:endParaRPr lang="en-US" sz="2000" dirty="0" smtClean="0"/>
          </a:p>
          <a:p>
            <a:pPr marL="457200" indent="-457200">
              <a:buFont typeface="Arial" pitchFamily="34" charset="0"/>
              <a:buChar char="•"/>
            </a:pPr>
            <a:endParaRPr lang="en-US"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altLang="en-US" sz="3100" b="1" dirty="0" smtClean="0"/>
              <a:t>Physical Security Standards</a:t>
            </a:r>
            <a:br>
              <a:rPr lang="en-GB" altLang="en-US" sz="3100" b="1" dirty="0" smtClean="0"/>
            </a:br>
            <a:r>
              <a:rPr lang="en-GB" sz="2400" b="1" dirty="0" smtClean="0">
                <a:solidFill>
                  <a:schemeClr val="tx1"/>
                </a:solidFill>
              </a:rPr>
              <a:t> </a:t>
            </a:r>
            <a:r>
              <a:rPr lang="en-GB" sz="2400" dirty="0" smtClean="0">
                <a:solidFill>
                  <a:schemeClr val="tx1"/>
                </a:solidFill>
              </a:rPr>
              <a:t>Major Data Centres</a:t>
            </a:r>
            <a:endParaRPr lang="en-US" dirty="0">
              <a:solidFill>
                <a:schemeClr val="tx1"/>
              </a:solidFill>
            </a:endParaRPr>
          </a:p>
        </p:txBody>
      </p:sp>
      <p:sp>
        <p:nvSpPr>
          <p:cNvPr id="3" name="Content Placeholder 2"/>
          <p:cNvSpPr>
            <a:spLocks noGrp="1"/>
          </p:cNvSpPr>
          <p:nvPr>
            <p:ph idx="1"/>
          </p:nvPr>
        </p:nvSpPr>
        <p:spPr>
          <a:xfrm>
            <a:off x="0" y="1524000"/>
            <a:ext cx="8821737" cy="4335463"/>
          </a:xfrm>
        </p:spPr>
        <p:txBody>
          <a:bodyPr>
            <a:noAutofit/>
          </a:bodyPr>
          <a:lstStyle/>
          <a:p>
            <a:pPr marL="838200" lvl="2" indent="-457200">
              <a:buFont typeface="Arial" pitchFamily="34" charset="0"/>
              <a:buChar char="•"/>
            </a:pPr>
            <a:r>
              <a:rPr lang="en-GB" dirty="0" smtClean="0"/>
              <a:t>The Data </a:t>
            </a:r>
            <a:r>
              <a:rPr lang="en-GB" dirty="0" err="1" smtClean="0"/>
              <a:t>center</a:t>
            </a:r>
            <a:r>
              <a:rPr lang="en-GB" dirty="0" smtClean="0"/>
              <a:t> and access within the facility should be monitored 24 hours a day through the use of people manning the </a:t>
            </a:r>
            <a:r>
              <a:rPr lang="en-GB" dirty="0" err="1" smtClean="0"/>
              <a:t>center</a:t>
            </a:r>
            <a:r>
              <a:rPr lang="en-GB" dirty="0" smtClean="0"/>
              <a:t>, CCTV and alarm systems. The cameras should be located at strategic points. </a:t>
            </a:r>
            <a:endParaRPr lang="en-GB" dirty="0" smtClean="0">
              <a:sym typeface="Monotype Sorts"/>
            </a:endParaRPr>
          </a:p>
          <a:p>
            <a:pPr marL="838200" lvl="2" indent="-457200">
              <a:buFont typeface="Arial" pitchFamily="34" charset="0"/>
              <a:buChar char="•"/>
            </a:pPr>
            <a:endParaRPr lang="en-US" dirty="0" smtClean="0"/>
          </a:p>
          <a:p>
            <a:pPr marL="838200" lvl="2" indent="-457200">
              <a:buFont typeface="Arial" pitchFamily="34" charset="0"/>
              <a:buChar char="•"/>
            </a:pPr>
            <a:r>
              <a:rPr lang="en-GB" dirty="0" smtClean="0"/>
              <a:t>The video surveillance recording should be retained for a minimum period of </a:t>
            </a:r>
            <a:r>
              <a:rPr lang="en-GB" dirty="0" err="1" smtClean="0"/>
              <a:t>atleast</a:t>
            </a:r>
            <a:r>
              <a:rPr lang="en-GB" dirty="0" smtClean="0"/>
              <a:t> 7 days for possible future playback. </a:t>
            </a:r>
            <a:endParaRPr lang="en-GB" dirty="0" smtClean="0">
              <a:sym typeface="Monotype Sorts"/>
            </a:endParaRPr>
          </a:p>
          <a:p>
            <a:pPr marL="838200" lvl="2" indent="-457200">
              <a:buFont typeface="Arial" pitchFamily="34" charset="0"/>
              <a:buChar char="•"/>
            </a:pPr>
            <a:endParaRPr lang="en-GB" dirty="0" smtClean="0">
              <a:sym typeface="Monotype Sorts"/>
            </a:endParaRPr>
          </a:p>
          <a:p>
            <a:pPr marL="838200" lvl="2" indent="-457200">
              <a:buFont typeface="Arial" pitchFamily="34" charset="0"/>
              <a:buChar char="•"/>
            </a:pPr>
            <a:r>
              <a:rPr lang="en-GB" dirty="0" smtClean="0"/>
              <a:t>The Systems Security Administrator should review access rights on a quarterly basis. </a:t>
            </a:r>
            <a:endParaRPr lang="en-GB" dirty="0" smtClean="0">
              <a:sym typeface="Monotype Sorts"/>
            </a:endParaRPr>
          </a:p>
          <a:p>
            <a:pPr marL="838200" lvl="2" indent="-457200">
              <a:buFont typeface="Arial" pitchFamily="34" charset="0"/>
              <a:buChar char="•"/>
            </a:pPr>
            <a:endParaRPr lang="en-US" dirty="0" smtClean="0"/>
          </a:p>
          <a:p>
            <a:pPr marL="838200" lvl="2" indent="-457200">
              <a:buFont typeface="Arial" pitchFamily="34" charset="0"/>
              <a:buChar char="•"/>
            </a:pPr>
            <a:r>
              <a:rPr lang="en-GB" dirty="0" smtClean="0"/>
              <a:t>Security inspections should be made regularly and at least within every 6 months. The inspection routine should include access control, alarm systems and burglar protection. The inspection should cover functionality and administration. </a:t>
            </a:r>
            <a:endParaRPr lang="en-US" dirty="0" smtClean="0"/>
          </a:p>
          <a:p>
            <a:pPr marL="457200" lvl="0" indent="-457200">
              <a:buFont typeface="Arial" pitchFamily="34" charset="0"/>
              <a:buChar char="•"/>
            </a:pPr>
            <a:endParaRPr lang="en-US" sz="2000" dirty="0" smtClean="0"/>
          </a:p>
          <a:p>
            <a:pPr marL="457200" indent="-457200">
              <a:buFont typeface="Arial" pitchFamily="34" charset="0"/>
              <a:buChar char="•"/>
            </a:pPr>
            <a:endParaRPr lang="en-US"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altLang="en-US" sz="3100" b="1" dirty="0" smtClean="0"/>
              <a:t>Physical Security Standards</a:t>
            </a:r>
            <a:br>
              <a:rPr lang="en-GB" altLang="en-US" sz="3100" b="1" dirty="0" smtClean="0"/>
            </a:br>
            <a:r>
              <a:rPr lang="en-GB" sz="2400" b="1" dirty="0" smtClean="0">
                <a:solidFill>
                  <a:schemeClr val="tx1"/>
                </a:solidFill>
              </a:rPr>
              <a:t> </a:t>
            </a:r>
            <a:r>
              <a:rPr lang="en-GB" sz="2400" dirty="0" smtClean="0">
                <a:solidFill>
                  <a:schemeClr val="tx1"/>
                </a:solidFill>
              </a:rPr>
              <a:t>Major Data Centres</a:t>
            </a:r>
            <a:endParaRPr lang="en-US" dirty="0">
              <a:solidFill>
                <a:schemeClr val="tx1"/>
              </a:solidFill>
            </a:endParaRPr>
          </a:p>
        </p:txBody>
      </p:sp>
      <p:sp>
        <p:nvSpPr>
          <p:cNvPr id="3" name="Content Placeholder 2"/>
          <p:cNvSpPr>
            <a:spLocks noGrp="1"/>
          </p:cNvSpPr>
          <p:nvPr>
            <p:ph idx="1"/>
          </p:nvPr>
        </p:nvSpPr>
        <p:spPr/>
        <p:txBody>
          <a:bodyPr>
            <a:normAutofit/>
          </a:bodyPr>
          <a:lstStyle/>
          <a:p>
            <a:pPr marL="473075" lvl="1" indent="-457200">
              <a:buFont typeface="Arial" pitchFamily="34" charset="0"/>
              <a:buChar char="•"/>
            </a:pPr>
            <a:r>
              <a:rPr lang="en-GB" dirty="0" smtClean="0"/>
              <a:t>Third party vendors and consultants should be allowed supervised access only. This access needs to be authorised by the Systems Administrator. </a:t>
            </a:r>
            <a:endParaRPr lang="en-GB" dirty="0" smtClean="0">
              <a:sym typeface="Monotype Sorts"/>
            </a:endParaRPr>
          </a:p>
          <a:p>
            <a:pPr marL="473075" lvl="1" indent="-457200">
              <a:buFont typeface="Arial" pitchFamily="34" charset="0"/>
              <a:buChar char="•"/>
            </a:pPr>
            <a:endParaRPr lang="en-US" dirty="0" smtClean="0"/>
          </a:p>
          <a:p>
            <a:pPr marL="473075" lvl="1" indent="-457200">
              <a:buFont typeface="Arial" pitchFamily="34" charset="0"/>
              <a:buChar char="•"/>
            </a:pPr>
            <a:r>
              <a:rPr lang="en-GB" dirty="0" smtClean="0"/>
              <a:t>Personal information processing equipment like laptops should not be allowed inside a major data processing centre, unless authorised by the Chief Information Officer or the Systems Administrator, in the absence of the Chief Information Officer. </a:t>
            </a:r>
            <a:endParaRPr lang="en-GB" dirty="0" smtClean="0">
              <a:sym typeface="Monotype Sorts"/>
            </a:endParaRPr>
          </a:p>
          <a:p>
            <a:pPr marL="473075" lvl="1" indent="-457200">
              <a:buFont typeface="Arial" pitchFamily="34" charset="0"/>
              <a:buChar char="•"/>
            </a:pPr>
            <a:endParaRPr lang="en-US" dirty="0" smtClean="0"/>
          </a:p>
          <a:p>
            <a:pPr marL="473075" lvl="1" indent="-457200">
              <a:buFont typeface="Arial" pitchFamily="34" charset="0"/>
              <a:buChar char="•"/>
            </a:pPr>
            <a:r>
              <a:rPr lang="en-GB" dirty="0" smtClean="0"/>
              <a:t>An audit trail of all access should be securely maintained and reviewed on a daily basis. </a:t>
            </a:r>
            <a:endParaRPr lang="en-GB" dirty="0" smtClean="0">
              <a:sym typeface="Monotype Sorts"/>
            </a:endParaRPr>
          </a:p>
          <a:p>
            <a:pPr marL="473075" lvl="1" indent="-457200">
              <a:buFont typeface="Arial" pitchFamily="34" charset="0"/>
              <a:buChar char="•"/>
            </a:pPr>
            <a:endParaRPr lang="en-GB" dirty="0" smtClean="0">
              <a:sym typeface="Monotype Sorts"/>
            </a:endParaRPr>
          </a:p>
          <a:p>
            <a:pPr marL="473075" lvl="1" indent="-457200">
              <a:buFont typeface="Arial" pitchFamily="34" charset="0"/>
              <a:buChar char="•"/>
            </a:pPr>
            <a:endParaRPr lang="en-US" dirty="0" smtClean="0"/>
          </a:p>
          <a:p>
            <a:pPr marL="473075" lvl="1" indent="-457200">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l" rtl="0">
              <a:spcBef>
                <a:spcPct val="0"/>
              </a:spcBef>
            </a:pPr>
            <a:r>
              <a:rPr lang="en-AU" altLang="en-US" sz="2800" b="1" dirty="0" smtClean="0">
                <a:solidFill>
                  <a:schemeClr val="accent4">
                    <a:lumMod val="10000"/>
                  </a:schemeClr>
                </a:solidFill>
                <a:latin typeface="+mj-lt"/>
                <a:ea typeface="+mj-ea"/>
                <a:cs typeface="+mj-cs"/>
              </a:rPr>
              <a:t>Physical Security  Standards</a:t>
            </a:r>
            <a:br>
              <a:rPr lang="en-AU" altLang="en-US" sz="2800" b="1" dirty="0" smtClean="0">
                <a:solidFill>
                  <a:schemeClr val="accent4">
                    <a:lumMod val="10000"/>
                  </a:schemeClr>
                </a:solidFill>
                <a:latin typeface="+mj-lt"/>
                <a:ea typeface="+mj-ea"/>
                <a:cs typeface="+mj-cs"/>
              </a:rPr>
            </a:br>
            <a:r>
              <a:rPr lang="en-GB" sz="2400" dirty="0" smtClean="0">
                <a:solidFill>
                  <a:schemeClr val="accent4">
                    <a:lumMod val="10000"/>
                  </a:schemeClr>
                </a:solidFill>
              </a:rPr>
              <a:t>Electronic </a:t>
            </a:r>
            <a:r>
              <a:rPr lang="en-GB" sz="2400" dirty="0">
                <a:solidFill>
                  <a:schemeClr val="accent4">
                    <a:lumMod val="10000"/>
                  </a:schemeClr>
                </a:solidFill>
              </a:rPr>
              <a:t>Access Cards for Major Data Centres</a:t>
            </a:r>
            <a:r>
              <a:rPr lang="en-US" sz="2800" dirty="0">
                <a:solidFill>
                  <a:schemeClr val="accent4">
                    <a:lumMod val="10000"/>
                  </a:schemeClr>
                </a:solidFill>
              </a:rPr>
              <a:t/>
            </a:r>
            <a:br>
              <a:rPr lang="en-US" sz="2800" dirty="0">
                <a:solidFill>
                  <a:schemeClr val="accent4">
                    <a:lumMod val="10000"/>
                  </a:schemeClr>
                </a:solidFill>
              </a:rPr>
            </a:br>
            <a:endParaRPr lang="en-US" dirty="0">
              <a:solidFill>
                <a:schemeClr val="accent4">
                  <a:lumMod val="10000"/>
                </a:schemeClr>
              </a:solidFill>
            </a:endParaRPr>
          </a:p>
        </p:txBody>
      </p:sp>
      <p:sp>
        <p:nvSpPr>
          <p:cNvPr id="3" name="Content Placeholder 2"/>
          <p:cNvSpPr>
            <a:spLocks noGrp="1"/>
          </p:cNvSpPr>
          <p:nvPr>
            <p:ph idx="1"/>
          </p:nvPr>
        </p:nvSpPr>
        <p:spPr/>
        <p:txBody>
          <a:bodyPr>
            <a:normAutofit fontScale="85000" lnSpcReduction="10000"/>
          </a:bodyPr>
          <a:lstStyle/>
          <a:p>
            <a:pPr marL="473075" lvl="1" indent="-457200">
              <a:buFont typeface="Arial" pitchFamily="34" charset="0"/>
              <a:buChar char="•"/>
            </a:pPr>
            <a:r>
              <a:rPr lang="en-GB" dirty="0" smtClean="0"/>
              <a:t>Electronic access cards should be issued to employees and personnel from outsourcing agencies in a controlled manner with approval from the Chief Information Officer or the Data Centre In-charge. </a:t>
            </a:r>
          </a:p>
          <a:p>
            <a:pPr marL="473075" lvl="1" indent="-457200">
              <a:buFont typeface="Arial" pitchFamily="34" charset="0"/>
              <a:buChar char="•"/>
            </a:pPr>
            <a:endParaRPr lang="en-US" dirty="0" smtClean="0"/>
          </a:p>
          <a:p>
            <a:pPr marL="473075" lvl="1" indent="-457200">
              <a:buFont typeface="Arial" pitchFamily="34" charset="0"/>
              <a:buChar char="•"/>
            </a:pPr>
            <a:r>
              <a:rPr lang="en-GB" dirty="0" smtClean="0"/>
              <a:t>Electronic access cards should be personal. In case if an electronic access card is lost or stolen, the concerned staff should immediately report to the Chief Information Officer or the Data Centre In-charge. </a:t>
            </a:r>
          </a:p>
          <a:p>
            <a:pPr marL="473075" lvl="1" indent="-457200">
              <a:buFont typeface="Arial" pitchFamily="34" charset="0"/>
              <a:buChar char="•"/>
            </a:pPr>
            <a:endParaRPr lang="en-US" dirty="0" smtClean="0"/>
          </a:p>
          <a:p>
            <a:pPr marL="473075" lvl="1" indent="-457200">
              <a:buFont typeface="Arial" pitchFamily="34" charset="0"/>
              <a:buChar char="•"/>
            </a:pPr>
            <a:r>
              <a:rPr lang="en-GB" dirty="0" smtClean="0"/>
              <a:t>The electronic access card, which has been reported lost, should be deactivated within 12 hours. </a:t>
            </a:r>
          </a:p>
          <a:p>
            <a:pPr marL="473075" lvl="1" indent="-457200">
              <a:buFont typeface="Arial" pitchFamily="34" charset="0"/>
              <a:buChar char="•"/>
            </a:pPr>
            <a:endParaRPr lang="en-US" dirty="0" smtClean="0"/>
          </a:p>
          <a:p>
            <a:pPr marL="473075" lvl="1" indent="-457200">
              <a:buFont typeface="Arial" pitchFamily="34" charset="0"/>
              <a:buChar char="•"/>
            </a:pPr>
            <a:r>
              <a:rPr lang="en-GB" dirty="0" smtClean="0"/>
              <a:t>The original electronic access card should be taken back wherever possible (e.g. broken, damaged cards) while issuing a duplicate card. </a:t>
            </a:r>
          </a:p>
          <a:p>
            <a:pPr marL="473075" lvl="1" indent="-457200">
              <a:buFont typeface="Arial" pitchFamily="34" charset="0"/>
              <a:buChar char="•"/>
            </a:pPr>
            <a:endParaRPr lang="en-US" dirty="0" smtClean="0"/>
          </a:p>
          <a:p>
            <a:pPr marL="473075" lvl="1" indent="-457200">
              <a:buFont typeface="Arial" pitchFamily="34" charset="0"/>
              <a:buChar char="•"/>
            </a:pPr>
            <a:r>
              <a:rPr lang="en-AU" dirty="0" smtClean="0"/>
              <a:t>Electronic access cards should be returned by an employee, when retired or terminated, and by personnel of outsourcing agencies at the end of the contract.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l" rtl="0">
              <a:spcBef>
                <a:spcPct val="0"/>
              </a:spcBef>
            </a:pPr>
            <a:r>
              <a:rPr lang="en-AU" altLang="en-US" sz="2800" b="1" dirty="0" smtClean="0">
                <a:solidFill>
                  <a:schemeClr val="accent4">
                    <a:lumMod val="10000"/>
                  </a:schemeClr>
                </a:solidFill>
                <a:latin typeface="+mj-lt"/>
                <a:ea typeface="+mj-ea"/>
                <a:cs typeface="+mj-cs"/>
              </a:rPr>
              <a:t>Physical Security </a:t>
            </a:r>
            <a:br>
              <a:rPr lang="en-AU" altLang="en-US" sz="2800" b="1" dirty="0" smtClean="0">
                <a:solidFill>
                  <a:schemeClr val="accent4">
                    <a:lumMod val="10000"/>
                  </a:schemeClr>
                </a:solidFill>
                <a:latin typeface="+mj-lt"/>
                <a:ea typeface="+mj-ea"/>
                <a:cs typeface="+mj-cs"/>
              </a:rPr>
            </a:br>
            <a:r>
              <a:rPr lang="en-GB" sz="2400" dirty="0" smtClean="0">
                <a:solidFill>
                  <a:schemeClr val="accent4">
                    <a:lumMod val="10000"/>
                  </a:schemeClr>
                </a:solidFill>
              </a:rPr>
              <a:t>Electronic </a:t>
            </a:r>
            <a:r>
              <a:rPr lang="en-GB" sz="2400" dirty="0">
                <a:solidFill>
                  <a:schemeClr val="accent4">
                    <a:lumMod val="10000"/>
                  </a:schemeClr>
                </a:solidFill>
              </a:rPr>
              <a:t>Access Cards for Major Data </a:t>
            </a:r>
            <a:r>
              <a:rPr lang="en-GB" sz="2400" dirty="0" smtClean="0">
                <a:solidFill>
                  <a:schemeClr val="accent4">
                    <a:lumMod val="10000"/>
                  </a:schemeClr>
                </a:solidFill>
              </a:rPr>
              <a:t>Centres</a:t>
            </a:r>
            <a:endParaRPr lang="en-US" dirty="0">
              <a:solidFill>
                <a:schemeClr val="accent4">
                  <a:lumMod val="10000"/>
                </a:schemeClr>
              </a:solidFill>
            </a:endParaRPr>
          </a:p>
        </p:txBody>
      </p:sp>
      <p:sp>
        <p:nvSpPr>
          <p:cNvPr id="3" name="Content Placeholder 2"/>
          <p:cNvSpPr>
            <a:spLocks noGrp="1"/>
          </p:cNvSpPr>
          <p:nvPr>
            <p:ph idx="1"/>
          </p:nvPr>
        </p:nvSpPr>
        <p:spPr/>
        <p:txBody>
          <a:bodyPr>
            <a:noAutofit/>
          </a:bodyPr>
          <a:lstStyle/>
          <a:p>
            <a:pPr marL="457200" lvl="0" indent="-457200">
              <a:buFont typeface="Arial" pitchFamily="34" charset="0"/>
              <a:buChar char="•"/>
            </a:pPr>
            <a:r>
              <a:rPr lang="en-GB" sz="1800" dirty="0" smtClean="0"/>
              <a:t>Electronic access cards should be returned by an employee, when retired or terminated, and by personnel of outsourcing agencies at the end of the contract. </a:t>
            </a:r>
            <a:endParaRPr lang="en-GB" sz="1800" dirty="0" smtClean="0">
              <a:sym typeface="Monotype Sorts"/>
            </a:endParaRPr>
          </a:p>
          <a:p>
            <a:pPr marL="457200" lvl="0" indent="-457200">
              <a:buFont typeface="Arial" pitchFamily="34" charset="0"/>
              <a:buChar char="•"/>
            </a:pPr>
            <a:endParaRPr lang="en-US" sz="1800" dirty="0" smtClean="0"/>
          </a:p>
          <a:p>
            <a:pPr marL="457200" lvl="0" indent="-457200">
              <a:buFont typeface="Arial" pitchFamily="34" charset="0"/>
              <a:buChar char="•"/>
            </a:pPr>
            <a:r>
              <a:rPr lang="en-GB" sz="1800" dirty="0" smtClean="0"/>
              <a:t>Non-returned electronic access cards of retired or terminated personnel (employees or staff from outsourcing agencies) should be deactivated immediately. </a:t>
            </a:r>
            <a:endParaRPr lang="en-GB" sz="1800" dirty="0" smtClean="0">
              <a:sym typeface="Monotype Sorts"/>
            </a:endParaRPr>
          </a:p>
          <a:p>
            <a:pPr marL="457200" lvl="0" indent="-457200">
              <a:buFont typeface="Arial" pitchFamily="34" charset="0"/>
              <a:buChar char="•"/>
            </a:pPr>
            <a:endParaRPr lang="en-US" sz="1800" dirty="0" smtClean="0"/>
          </a:p>
          <a:p>
            <a:pPr marL="457200" lvl="0" indent="-457200">
              <a:buFont typeface="Arial" pitchFamily="34" charset="0"/>
              <a:buChar char="•"/>
            </a:pPr>
            <a:r>
              <a:rPr lang="en-GB" sz="1800" dirty="0" smtClean="0"/>
              <a:t>Electronic access cards taken from retired or terminated employees should be destroyed or re-used in a controlled manner. </a:t>
            </a:r>
            <a:endParaRPr lang="en-GB" sz="1800" dirty="0" smtClean="0">
              <a:sym typeface="Monotype Sorts"/>
            </a:endParaRPr>
          </a:p>
          <a:p>
            <a:pPr marL="457200" lvl="0" indent="-457200">
              <a:buFont typeface="Arial" pitchFamily="34" charset="0"/>
              <a:buChar char="•"/>
            </a:pPr>
            <a:endParaRPr lang="en-US" sz="1800" dirty="0" smtClean="0"/>
          </a:p>
          <a:p>
            <a:pPr marL="457200" indent="-457200">
              <a:buFont typeface="Arial" pitchFamily="34" charset="0"/>
              <a:buChar char="•"/>
            </a:pPr>
            <a:r>
              <a:rPr lang="en-AU" sz="1800" dirty="0" smtClean="0"/>
              <a:t>The expiration period of electronic access cards issued to long-time third parties (e.g. employees of outsourcing agencies) should coincide with the end of the contract period. </a:t>
            </a:r>
            <a:endParaRPr lang="en-US" sz="1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US" altLang="en-US" sz="2800" dirty="0" smtClean="0"/>
              <a:t>Physical Security: </a:t>
            </a:r>
            <a:r>
              <a:rPr lang="en-US" altLang="en-US" sz="2800" dirty="0" smtClean="0"/>
              <a:t>W</a:t>
            </a:r>
            <a:r>
              <a:rPr lang="en-US" altLang="en-US" sz="2800" dirty="0" smtClean="0"/>
              <a:t>hat </a:t>
            </a:r>
            <a:r>
              <a:rPr lang="en-US" altLang="en-US" sz="2800" dirty="0" smtClean="0"/>
              <a:t>do you check ? </a:t>
            </a:r>
            <a:endParaRPr lang="en-US" altLang="en-US" sz="2800" dirty="0"/>
          </a:p>
        </p:txBody>
      </p:sp>
      <p:sp>
        <p:nvSpPr>
          <p:cNvPr id="3" name="Content Placeholder 2"/>
          <p:cNvSpPr>
            <a:spLocks noGrp="1"/>
          </p:cNvSpPr>
          <p:nvPr>
            <p:ph idx="1"/>
          </p:nvPr>
        </p:nvSpPr>
        <p:spPr/>
        <p:txBody>
          <a:bodyPr/>
          <a:lstStyle/>
          <a:p>
            <a:pPr marL="457200" indent="-457200">
              <a:buFont typeface="Arial" pitchFamily="34" charset="0"/>
              <a:buChar char="•"/>
            </a:pPr>
            <a:r>
              <a:rPr lang="en-US" b="1" dirty="0" smtClean="0">
                <a:solidFill>
                  <a:schemeClr val="accent4">
                    <a:lumMod val="25000"/>
                  </a:schemeClr>
                </a:solidFill>
              </a:rPr>
              <a:t>Physical </a:t>
            </a:r>
            <a:r>
              <a:rPr lang="en-US" b="1" dirty="0" smtClean="0">
                <a:solidFill>
                  <a:schemeClr val="accent4">
                    <a:lumMod val="25000"/>
                  </a:schemeClr>
                </a:solidFill>
              </a:rPr>
              <a:t>access: </a:t>
            </a:r>
            <a:r>
              <a:rPr lang="en-US" dirty="0" smtClean="0">
                <a:solidFill>
                  <a:schemeClr val="accent4">
                    <a:lumMod val="25000"/>
                  </a:schemeClr>
                </a:solidFill>
              </a:rPr>
              <a:t>Is there is any perimeter control for protecting against access? Is it regularly monitored or tested? </a:t>
            </a:r>
          </a:p>
          <a:p>
            <a:pPr marL="457200" indent="-457200">
              <a:buFont typeface="Arial" pitchFamily="34" charset="0"/>
              <a:buChar char="•"/>
            </a:pPr>
            <a:r>
              <a:rPr lang="en-US" dirty="0" smtClean="0">
                <a:solidFill>
                  <a:schemeClr val="accent4">
                    <a:lumMod val="25000"/>
                  </a:schemeClr>
                </a:solidFill>
              </a:rPr>
              <a:t>Does </a:t>
            </a:r>
            <a:r>
              <a:rPr lang="en-US" b="1" dirty="0" smtClean="0">
                <a:solidFill>
                  <a:schemeClr val="accent4">
                    <a:lumMod val="25000"/>
                  </a:schemeClr>
                </a:solidFill>
              </a:rPr>
              <a:t>access control </a:t>
            </a:r>
            <a:r>
              <a:rPr lang="en-US" dirty="0" smtClean="0">
                <a:solidFill>
                  <a:schemeClr val="accent4">
                    <a:lumMod val="25000"/>
                  </a:schemeClr>
                </a:solidFill>
              </a:rPr>
              <a:t>exists to all ‘entry points’ to the facilities? Is it effective? </a:t>
            </a:r>
          </a:p>
          <a:p>
            <a:pPr marL="457200" indent="-457200">
              <a:buFont typeface="Arial" pitchFamily="34" charset="0"/>
              <a:buChar char="•"/>
            </a:pPr>
            <a:r>
              <a:rPr lang="en-US" dirty="0" smtClean="0">
                <a:solidFill>
                  <a:schemeClr val="accent4">
                    <a:lumMod val="25000"/>
                  </a:schemeClr>
                </a:solidFill>
              </a:rPr>
              <a:t>Are computer </a:t>
            </a:r>
            <a:r>
              <a:rPr lang="en-US" dirty="0" smtClean="0">
                <a:solidFill>
                  <a:schemeClr val="accent4">
                    <a:lumMod val="25000"/>
                  </a:schemeClr>
                </a:solidFill>
              </a:rPr>
              <a:t>program, information/documentation, data </a:t>
            </a:r>
            <a:r>
              <a:rPr lang="en-US" dirty="0" smtClean="0">
                <a:solidFill>
                  <a:schemeClr val="accent4">
                    <a:lumMod val="25000"/>
                  </a:schemeClr>
                </a:solidFill>
              </a:rPr>
              <a:t>and media under </a:t>
            </a:r>
            <a:r>
              <a:rPr lang="en-US" b="1" dirty="0" smtClean="0">
                <a:solidFill>
                  <a:schemeClr val="accent4">
                    <a:lumMod val="25000"/>
                  </a:schemeClr>
                </a:solidFill>
              </a:rPr>
              <a:t>secure storage</a:t>
            </a:r>
            <a:r>
              <a:rPr lang="en-US" dirty="0" smtClean="0">
                <a:solidFill>
                  <a:schemeClr val="accent4">
                    <a:lumMod val="25000"/>
                  </a:schemeClr>
                </a:solidFill>
              </a:rPr>
              <a:t>? </a:t>
            </a:r>
          </a:p>
          <a:p>
            <a:pPr marL="457200" indent="-457200">
              <a:buFont typeface="Arial" pitchFamily="34" charset="0"/>
              <a:buChar char="•"/>
            </a:pPr>
            <a:r>
              <a:rPr lang="en-US" dirty="0" smtClean="0">
                <a:solidFill>
                  <a:schemeClr val="accent4">
                    <a:lumMod val="25000"/>
                  </a:schemeClr>
                </a:solidFill>
              </a:rPr>
              <a:t>Does a </a:t>
            </a:r>
            <a:r>
              <a:rPr lang="en-US" b="1" dirty="0" smtClean="0">
                <a:solidFill>
                  <a:schemeClr val="accent4">
                    <a:lumMod val="25000"/>
                  </a:schemeClr>
                </a:solidFill>
              </a:rPr>
              <a:t>backup power supply </a:t>
            </a:r>
            <a:r>
              <a:rPr lang="en-US" b="1" dirty="0" smtClean="0">
                <a:solidFill>
                  <a:schemeClr val="accent4">
                    <a:lumMod val="25000"/>
                  </a:schemeClr>
                </a:solidFill>
              </a:rPr>
              <a:t>exist? </a:t>
            </a:r>
            <a:r>
              <a:rPr lang="en-US" dirty="0" smtClean="0">
                <a:solidFill>
                  <a:schemeClr val="accent4">
                    <a:lumMod val="25000"/>
                  </a:schemeClr>
                </a:solidFill>
              </a:rPr>
              <a:t>Is it capable </a:t>
            </a:r>
            <a:r>
              <a:rPr lang="en-US" dirty="0" smtClean="0">
                <a:solidFill>
                  <a:schemeClr val="accent4">
                    <a:lumMod val="25000"/>
                  </a:schemeClr>
                </a:solidFill>
              </a:rPr>
              <a:t>of operating the computer </a:t>
            </a:r>
            <a:r>
              <a:rPr lang="en-US" dirty="0" smtClean="0">
                <a:solidFill>
                  <a:schemeClr val="accent4">
                    <a:lumMod val="25000"/>
                  </a:schemeClr>
                </a:solidFill>
              </a:rPr>
              <a:t>systems, servers, </a:t>
            </a:r>
            <a:r>
              <a:rPr lang="en-US" dirty="0" smtClean="0">
                <a:solidFill>
                  <a:schemeClr val="accent4">
                    <a:lumMod val="25000"/>
                  </a:schemeClr>
                </a:solidFill>
              </a:rPr>
              <a:t>air conditioning, heating and lighting? </a:t>
            </a:r>
          </a:p>
          <a:p>
            <a:pPr marL="457200" indent="-457200">
              <a:buFont typeface="Arial" pitchFamily="34" charset="0"/>
              <a:buChar char="•"/>
            </a:pPr>
            <a:r>
              <a:rPr lang="en-US" dirty="0" smtClean="0">
                <a:solidFill>
                  <a:schemeClr val="accent4">
                    <a:lumMod val="25000"/>
                  </a:schemeClr>
                </a:solidFill>
              </a:rPr>
              <a:t>Are there comprehensive </a:t>
            </a:r>
            <a:r>
              <a:rPr lang="en-US" b="1" dirty="0" smtClean="0">
                <a:solidFill>
                  <a:schemeClr val="accent4">
                    <a:lumMod val="25000"/>
                  </a:schemeClr>
                </a:solidFill>
              </a:rPr>
              <a:t>instructions or procedures </a:t>
            </a:r>
            <a:r>
              <a:rPr lang="en-US" dirty="0" smtClean="0">
                <a:solidFill>
                  <a:schemeClr val="accent4">
                    <a:lumMod val="25000"/>
                  </a:schemeClr>
                </a:solidFill>
              </a:rPr>
              <a:t>to be followed in case of a physical and environmental threat? </a:t>
            </a:r>
          </a:p>
          <a:p>
            <a:pPr marL="457200" indent="-457200">
              <a:buFont typeface="Arial" pitchFamily="34" charset="0"/>
              <a:buChar char="•"/>
            </a:pPr>
            <a:endParaRPr lang="en-US" dirty="0">
              <a:solidFill>
                <a:schemeClr val="accent4">
                  <a:lumMod val="25000"/>
                </a:schemeClr>
              </a:solidFill>
            </a:endParaRPr>
          </a:p>
        </p:txBody>
      </p:sp>
      <p:sp>
        <p:nvSpPr>
          <p:cNvPr id="4" name="Slide Number Placeholder 3"/>
          <p:cNvSpPr>
            <a:spLocks noGrp="1"/>
          </p:cNvSpPr>
          <p:nvPr>
            <p:ph type="sldNum" sz="quarter" idx="4294967295"/>
          </p:nvPr>
        </p:nvSpPr>
        <p:spPr>
          <a:xfrm>
            <a:off x="6810375" y="6550025"/>
            <a:ext cx="2159000" cy="161925"/>
          </a:xfrm>
        </p:spPr>
        <p:txBody>
          <a:bodyPr/>
          <a:lstStyle/>
          <a:p>
            <a:pPr>
              <a:defRPr/>
            </a:pPr>
            <a:r>
              <a:rPr lang="en-US" smtClean="0"/>
              <a:t>Slide </a:t>
            </a:r>
            <a:fld id="{47B6EEDD-3106-453E-ACDD-E871C0572815}" type="slidenum">
              <a:rPr lang="en-US" smtClean="0"/>
              <a:pPr>
                <a:defRPr/>
              </a:pPr>
              <a:t>3</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normAutofit/>
          </a:bodyPr>
          <a:lstStyle/>
          <a:p>
            <a:pPr eaLnBrk="1" hangingPunct="1"/>
            <a:r>
              <a:rPr lang="en-US" altLang="en-US" sz="2800" b="1" dirty="0" smtClean="0"/>
              <a:t>CCTVs</a:t>
            </a:r>
            <a:endParaRPr lang="en-US" altLang="en-US" sz="2800" b="1" dirty="0"/>
          </a:p>
        </p:txBody>
      </p:sp>
      <p:sp>
        <p:nvSpPr>
          <p:cNvPr id="86019" name="Rectangle 3"/>
          <p:cNvSpPr>
            <a:spLocks noGrp="1" noChangeArrowheads="1"/>
          </p:cNvSpPr>
          <p:nvPr>
            <p:ph idx="1"/>
          </p:nvPr>
        </p:nvSpPr>
        <p:spPr>
          <a:xfrm>
            <a:off x="457200" y="1570037"/>
            <a:ext cx="8229600" cy="4906963"/>
          </a:xfrm>
        </p:spPr>
        <p:txBody>
          <a:bodyPr>
            <a:normAutofit/>
          </a:bodyPr>
          <a:lstStyle/>
          <a:p>
            <a:pPr marL="457200" indent="-457200">
              <a:buFont typeface="Arial" pitchFamily="34" charset="0"/>
              <a:buChar char="•"/>
            </a:pPr>
            <a:r>
              <a:rPr lang="en-US" sz="2000" b="1" dirty="0"/>
              <a:t>Def</a:t>
            </a:r>
            <a:r>
              <a:rPr lang="en-US" sz="2000" dirty="0"/>
              <a:t>:  A Television Transmission System That Uses Cameras to Transmit Pictures To Connected Monitors</a:t>
            </a:r>
          </a:p>
          <a:p>
            <a:pPr marL="457200" indent="-457200">
              <a:buFont typeface="Arial" pitchFamily="34" charset="0"/>
              <a:buChar char="•"/>
            </a:pPr>
            <a:r>
              <a:rPr lang="en-US" sz="2000" b="1" dirty="0"/>
              <a:t>CCTV Levels:</a:t>
            </a:r>
          </a:p>
          <a:p>
            <a:pPr marL="823912" lvl="2" indent="-457200"/>
            <a:r>
              <a:rPr lang="en-US" sz="1800" b="1" dirty="0"/>
              <a:t>Detection</a:t>
            </a:r>
            <a:r>
              <a:rPr lang="en-US" sz="1800" dirty="0"/>
              <a:t>:  The Ability to Detect the Presence of an Object</a:t>
            </a:r>
          </a:p>
          <a:p>
            <a:pPr marL="823912" lvl="2" indent="-457200"/>
            <a:r>
              <a:rPr lang="en-US" sz="1800" b="1" dirty="0"/>
              <a:t>Recognition:  </a:t>
            </a:r>
            <a:r>
              <a:rPr lang="en-US" sz="1800" dirty="0"/>
              <a:t>The Ability to Determine the Type of Object (animal, blowing debris, crawling human)</a:t>
            </a:r>
          </a:p>
          <a:p>
            <a:pPr marL="823912" lvl="2" indent="-457200"/>
            <a:r>
              <a:rPr lang="en-US" sz="1800" b="1" dirty="0"/>
              <a:t>Identification:  </a:t>
            </a:r>
            <a:r>
              <a:rPr lang="en-US" sz="1800" dirty="0"/>
              <a:t>The Ability to Determine the Object Details (person, large rabbit, small deer, tumbleweed)</a:t>
            </a:r>
          </a:p>
          <a:p>
            <a:pPr marL="457200" indent="-457200">
              <a:buFont typeface="Arial" pitchFamily="34" charset="0"/>
              <a:buChar char="•"/>
            </a:pPr>
            <a:r>
              <a:rPr lang="en-US" sz="2000" b="1" dirty="0"/>
              <a:t>Remember:  Monitoring Live Events is </a:t>
            </a:r>
            <a:r>
              <a:rPr lang="en-US" sz="2000" b="1" u="sng" dirty="0"/>
              <a:t>Preventive</a:t>
            </a:r>
            <a:r>
              <a:rPr lang="en-US" sz="2000" b="1" dirty="0"/>
              <a:t> and Recording of Events is </a:t>
            </a:r>
            <a:r>
              <a:rPr lang="en-US" sz="2000" b="1" u="sng" dirty="0"/>
              <a:t>Detective</a:t>
            </a:r>
            <a:endParaRPr lang="en-US" sz="2000" b="1" dirty="0"/>
          </a:p>
        </p:txBody>
      </p:sp>
      <p:sp>
        <p:nvSpPr>
          <p:cNvPr id="6" name="Slide Number Placeholder 5"/>
          <p:cNvSpPr>
            <a:spLocks noGrp="1"/>
          </p:cNvSpPr>
          <p:nvPr>
            <p:ph type="sldNum" sz="quarter" idx="4294967295"/>
          </p:nvPr>
        </p:nvSpPr>
        <p:spPr>
          <a:xfrm>
            <a:off x="6810375" y="6550025"/>
            <a:ext cx="2159000" cy="161925"/>
          </a:xfrm>
        </p:spPr>
        <p:txBody>
          <a:bodyPr/>
          <a:lstStyle/>
          <a:p>
            <a:fld id="{30338BFE-14FE-4DBF-917A-4879A4B1F982}" type="slidenum">
              <a:rPr lang="en-US"/>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r>
              <a:rPr lang="en-AU" altLang="en-US" sz="2800" b="1" dirty="0" smtClean="0"/>
              <a:t>Environmental Security</a:t>
            </a:r>
            <a:endParaRPr lang="en-US" altLang="en-US" sz="2800" b="1" dirty="0"/>
          </a:p>
        </p:txBody>
      </p:sp>
      <p:sp>
        <p:nvSpPr>
          <p:cNvPr id="3" name="Content Placeholder 2"/>
          <p:cNvSpPr>
            <a:spLocks noGrp="1"/>
          </p:cNvSpPr>
          <p:nvPr>
            <p:ph idx="1"/>
          </p:nvPr>
        </p:nvSpPr>
        <p:spPr/>
        <p:txBody>
          <a:bodyPr>
            <a:normAutofit/>
          </a:bodyPr>
          <a:lstStyle/>
          <a:p>
            <a:pPr>
              <a:buNone/>
            </a:pPr>
            <a:r>
              <a:rPr lang="en-GB" sz="2000" dirty="0" smtClean="0"/>
              <a:t>	Appropriate controls should be established to ensure environmental exposures (fire, cyclones, water, temperature and humidity) are adequately controlled.</a:t>
            </a:r>
            <a:endParaRPr lang="en-US" sz="2000" dirty="0" smtClean="0"/>
          </a:p>
          <a:p>
            <a:pPr>
              <a:buNone/>
            </a:pPr>
            <a:r>
              <a:rPr lang="en-GB" sz="2000" dirty="0" smtClean="0"/>
              <a:t> </a:t>
            </a:r>
            <a:endParaRPr lang="en-US" sz="2000" dirty="0" smtClean="0"/>
          </a:p>
          <a:p>
            <a:pPr>
              <a:buNone/>
            </a:pPr>
            <a:r>
              <a:rPr lang="en-GB" sz="2000" b="1" dirty="0" smtClean="0"/>
              <a:t>	Purpose &amp; Objectives</a:t>
            </a:r>
            <a:endParaRPr lang="en-US" sz="2000" b="1" dirty="0" smtClean="0"/>
          </a:p>
          <a:p>
            <a:pPr>
              <a:buNone/>
            </a:pPr>
            <a:r>
              <a:rPr lang="en-GB" sz="2000" dirty="0" smtClean="0"/>
              <a:t> 	Environmental exposure to information systems is primarily due to naturally occurring events like cyclones, floods and water damage besides fire, temperature and humidity. </a:t>
            </a:r>
          </a:p>
          <a:p>
            <a:pPr>
              <a:buNone/>
            </a:pPr>
            <a:endParaRPr lang="en-GB" sz="2000" dirty="0" smtClean="0"/>
          </a:p>
          <a:p>
            <a:pPr>
              <a:buNone/>
            </a:pPr>
            <a:r>
              <a:rPr lang="en-GB" sz="2000" dirty="0" smtClean="0"/>
              <a:t>	The Environmental Security Policy defines the minimum controls, which should be in place to reduce exposure to these environmental threats.</a:t>
            </a:r>
            <a:endParaRPr lang="en-US" sz="20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6" name="Rectangle 2"/>
          <p:cNvSpPr>
            <a:spLocks noGrp="1" noChangeArrowheads="1"/>
          </p:cNvSpPr>
          <p:nvPr>
            <p:ph type="title"/>
          </p:nvPr>
        </p:nvSpPr>
        <p:spPr/>
        <p:txBody>
          <a:bodyPr>
            <a:normAutofit/>
          </a:bodyPr>
          <a:lstStyle/>
          <a:p>
            <a:pPr eaLnBrk="1" hangingPunct="1"/>
            <a:r>
              <a:rPr lang="en-US" altLang="en-US" sz="2800" b="1" dirty="0"/>
              <a:t>Fire Safety </a:t>
            </a:r>
          </a:p>
        </p:txBody>
      </p:sp>
      <p:sp>
        <p:nvSpPr>
          <p:cNvPr id="497667" name="Rectangle 3"/>
          <p:cNvSpPr>
            <a:spLocks noGrp="1" noChangeArrowheads="1"/>
          </p:cNvSpPr>
          <p:nvPr>
            <p:ph idx="1"/>
          </p:nvPr>
        </p:nvSpPr>
        <p:spPr>
          <a:xfrm>
            <a:off x="457200" y="1752600"/>
            <a:ext cx="8382000" cy="4525963"/>
          </a:xfrm>
        </p:spPr>
        <p:txBody>
          <a:bodyPr>
            <a:normAutofit/>
          </a:bodyPr>
          <a:lstStyle/>
          <a:p>
            <a:pPr marL="457200" indent="-457200">
              <a:buFont typeface="Arial" pitchFamily="34" charset="0"/>
              <a:buChar char="•"/>
            </a:pPr>
            <a:r>
              <a:rPr lang="en-US" sz="2000" dirty="0"/>
              <a:t>The most serious threat to the safety of the people who work in the organization is the possibility of </a:t>
            </a:r>
            <a:r>
              <a:rPr lang="en-US" sz="2000" dirty="0" smtClean="0"/>
              <a:t>fire</a:t>
            </a:r>
          </a:p>
          <a:p>
            <a:pPr marL="457200" indent="-457200">
              <a:buFont typeface="Arial" pitchFamily="34" charset="0"/>
              <a:buChar char="•"/>
            </a:pPr>
            <a:endParaRPr lang="en-US" sz="2000" dirty="0"/>
          </a:p>
          <a:p>
            <a:pPr marL="457200" indent="-457200">
              <a:buFont typeface="Arial" pitchFamily="34" charset="0"/>
              <a:buChar char="•"/>
            </a:pPr>
            <a:r>
              <a:rPr lang="en-US" sz="2000" dirty="0"/>
              <a:t>Fires account for more property damage, personal injury, and death than any other </a:t>
            </a:r>
            <a:r>
              <a:rPr lang="en-US" sz="2000" dirty="0" smtClean="0"/>
              <a:t>threat</a:t>
            </a:r>
          </a:p>
          <a:p>
            <a:pPr marL="457200" indent="-457200">
              <a:buFont typeface="Arial" pitchFamily="34" charset="0"/>
              <a:buChar char="•"/>
            </a:pPr>
            <a:endParaRPr lang="en-US" sz="2000" dirty="0"/>
          </a:p>
          <a:p>
            <a:pPr marL="457200" indent="-457200">
              <a:buFont typeface="Arial" pitchFamily="34" charset="0"/>
              <a:buChar char="•"/>
            </a:pPr>
            <a:r>
              <a:rPr lang="en-US" sz="2000" dirty="0"/>
              <a:t>It is imperative that physical security plans examine and implement strong measures to detect and respond to fires and fire hazards</a:t>
            </a:r>
          </a:p>
        </p:txBody>
      </p:sp>
      <p:sp>
        <p:nvSpPr>
          <p:cNvPr id="5" name="Slide Number Placeholder 5"/>
          <p:cNvSpPr>
            <a:spLocks noGrp="1"/>
          </p:cNvSpPr>
          <p:nvPr>
            <p:ph type="sldNum" sz="quarter" idx="4294967295"/>
          </p:nvPr>
        </p:nvSpPr>
        <p:spPr>
          <a:xfrm>
            <a:off x="6810375" y="6550025"/>
            <a:ext cx="2159000" cy="161925"/>
          </a:xfrm>
        </p:spPr>
        <p:txBody>
          <a:bodyPr/>
          <a:lstStyle/>
          <a:p>
            <a:r>
              <a:rPr lang="en-US"/>
              <a:t> Slide </a:t>
            </a:r>
            <a:fld id="{D2A6FD53-9B5B-46AA-BB79-52B330115D74}" type="slidenum">
              <a:rPr lang="en-US"/>
              <a:pPr/>
              <a:t>32</a:t>
            </a:fld>
            <a:endParaRPr lang="en-US"/>
          </a:p>
        </p:txBody>
      </p:sp>
      <p:graphicFrame>
        <p:nvGraphicFramePr>
          <p:cNvPr id="6" name="Content Placeholder 3"/>
          <p:cNvGraphicFramePr>
            <a:graphicFrameLocks/>
          </p:cNvGraphicFramePr>
          <p:nvPr/>
        </p:nvGraphicFramePr>
        <p:xfrm>
          <a:off x="5105400" y="304801"/>
          <a:ext cx="3733800" cy="144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90" name="Rectangle 2"/>
          <p:cNvSpPr>
            <a:spLocks noGrp="1" noChangeArrowheads="1"/>
          </p:cNvSpPr>
          <p:nvPr>
            <p:ph type="title"/>
          </p:nvPr>
        </p:nvSpPr>
        <p:spPr/>
        <p:txBody>
          <a:bodyPr>
            <a:normAutofit/>
          </a:bodyPr>
          <a:lstStyle/>
          <a:p>
            <a:pPr eaLnBrk="1" hangingPunct="1"/>
            <a:r>
              <a:rPr lang="en-US" altLang="en-US" sz="2800" b="1" dirty="0"/>
              <a:t>Fire Detection and Response</a:t>
            </a:r>
          </a:p>
        </p:txBody>
      </p:sp>
      <p:sp>
        <p:nvSpPr>
          <p:cNvPr id="498691" name="Rectangle 3"/>
          <p:cNvSpPr>
            <a:spLocks noGrp="1" noChangeArrowheads="1"/>
          </p:cNvSpPr>
          <p:nvPr>
            <p:ph idx="1"/>
          </p:nvPr>
        </p:nvSpPr>
        <p:spPr>
          <a:xfrm>
            <a:off x="533400" y="1828800"/>
            <a:ext cx="8229600" cy="4525963"/>
          </a:xfrm>
        </p:spPr>
        <p:txBody>
          <a:bodyPr>
            <a:normAutofit/>
          </a:bodyPr>
          <a:lstStyle/>
          <a:p>
            <a:pPr>
              <a:lnSpc>
                <a:spcPct val="90000"/>
              </a:lnSpc>
            </a:pPr>
            <a:r>
              <a:rPr lang="en-US" sz="2000" dirty="0"/>
              <a:t>Fire suppression systems are devices installed and maintained to detect and respond to a </a:t>
            </a:r>
            <a:r>
              <a:rPr lang="en-US" sz="2000" dirty="0" smtClean="0"/>
              <a:t>fire</a:t>
            </a:r>
          </a:p>
          <a:p>
            <a:pPr>
              <a:lnSpc>
                <a:spcPct val="90000"/>
              </a:lnSpc>
            </a:pPr>
            <a:endParaRPr lang="en-US" sz="2000" dirty="0"/>
          </a:p>
          <a:p>
            <a:pPr>
              <a:lnSpc>
                <a:spcPct val="90000"/>
              </a:lnSpc>
            </a:pPr>
            <a:r>
              <a:rPr lang="en-US" sz="2000" dirty="0"/>
              <a:t>They work to deny an environment of one of the three requirements for a fire to burn: heat, fuel, and oxygen </a:t>
            </a:r>
          </a:p>
          <a:p>
            <a:pPr lvl="2">
              <a:lnSpc>
                <a:spcPct val="90000"/>
              </a:lnSpc>
            </a:pPr>
            <a:r>
              <a:rPr lang="en-US" sz="1800" dirty="0"/>
              <a:t>Water and water mist systems reduce the temperature and saturate some fuels to prevent ignition</a:t>
            </a:r>
          </a:p>
          <a:p>
            <a:pPr lvl="2">
              <a:lnSpc>
                <a:spcPct val="90000"/>
              </a:lnSpc>
            </a:pPr>
            <a:r>
              <a:rPr lang="en-US" sz="1800" dirty="0"/>
              <a:t>Carbon dioxide systems rob fire of its oxygen</a:t>
            </a:r>
          </a:p>
          <a:p>
            <a:pPr lvl="2">
              <a:lnSpc>
                <a:spcPct val="90000"/>
              </a:lnSpc>
            </a:pPr>
            <a:r>
              <a:rPr lang="en-US" sz="1800" dirty="0"/>
              <a:t>Soda acid systems deny fire its fuel, preventing spreading</a:t>
            </a:r>
          </a:p>
          <a:p>
            <a:pPr lvl="2">
              <a:lnSpc>
                <a:spcPct val="90000"/>
              </a:lnSpc>
            </a:pPr>
            <a:r>
              <a:rPr lang="en-US" sz="1800" dirty="0"/>
              <a:t>Gas-based systems disrupt the fire’s chemical reaction but leave enough oxygen for people to survive for a short time</a:t>
            </a:r>
          </a:p>
        </p:txBody>
      </p:sp>
      <p:sp>
        <p:nvSpPr>
          <p:cNvPr id="5" name="Slide Number Placeholder 5"/>
          <p:cNvSpPr>
            <a:spLocks noGrp="1"/>
          </p:cNvSpPr>
          <p:nvPr>
            <p:ph type="sldNum" sz="quarter" idx="4294967295"/>
          </p:nvPr>
        </p:nvSpPr>
        <p:spPr>
          <a:xfrm>
            <a:off x="6810375" y="6550025"/>
            <a:ext cx="2159000" cy="161925"/>
          </a:xfrm>
        </p:spPr>
        <p:txBody>
          <a:bodyPr/>
          <a:lstStyle/>
          <a:p>
            <a:r>
              <a:rPr lang="en-US"/>
              <a:t> Slide </a:t>
            </a:r>
            <a:fld id="{A5CD9AE9-F555-4522-9B99-9A5266DA4D92}" type="slidenum">
              <a:rPr lang="en-US"/>
              <a:pPr/>
              <a:t>33</a:t>
            </a:fld>
            <a:endParaRPr lang="en-US"/>
          </a:p>
        </p:txBody>
      </p:sp>
      <p:graphicFrame>
        <p:nvGraphicFramePr>
          <p:cNvPr id="6" name="Content Placeholder 3"/>
          <p:cNvGraphicFramePr>
            <a:graphicFrameLocks/>
          </p:cNvGraphicFramePr>
          <p:nvPr/>
        </p:nvGraphicFramePr>
        <p:xfrm>
          <a:off x="5105400" y="304801"/>
          <a:ext cx="3733800" cy="144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4" name="Rectangle 2"/>
          <p:cNvSpPr>
            <a:spLocks noGrp="1" noChangeArrowheads="1"/>
          </p:cNvSpPr>
          <p:nvPr>
            <p:ph type="title"/>
          </p:nvPr>
        </p:nvSpPr>
        <p:spPr>
          <a:xfrm>
            <a:off x="457200" y="304800"/>
            <a:ext cx="7772400" cy="685800"/>
          </a:xfrm>
        </p:spPr>
        <p:txBody>
          <a:bodyPr>
            <a:normAutofit/>
          </a:bodyPr>
          <a:lstStyle/>
          <a:p>
            <a:pPr eaLnBrk="1" hangingPunct="1"/>
            <a:r>
              <a:rPr lang="en-US" altLang="en-US" sz="2800" b="1" dirty="0"/>
              <a:t>Fire Detection </a:t>
            </a:r>
          </a:p>
        </p:txBody>
      </p:sp>
      <p:sp>
        <p:nvSpPr>
          <p:cNvPr id="499715" name="Rectangle 3"/>
          <p:cNvSpPr>
            <a:spLocks noGrp="1" noChangeArrowheads="1"/>
          </p:cNvSpPr>
          <p:nvPr>
            <p:ph idx="1"/>
          </p:nvPr>
        </p:nvSpPr>
        <p:spPr>
          <a:xfrm>
            <a:off x="381000" y="1752600"/>
            <a:ext cx="8153400" cy="3581400"/>
          </a:xfrm>
        </p:spPr>
        <p:txBody>
          <a:bodyPr>
            <a:normAutofit fontScale="92500"/>
          </a:bodyPr>
          <a:lstStyle/>
          <a:p>
            <a:pPr>
              <a:lnSpc>
                <a:spcPct val="90000"/>
              </a:lnSpc>
            </a:pPr>
            <a:r>
              <a:rPr lang="en-US" sz="2000" dirty="0"/>
              <a:t>Before a fire can be suppressed, it must be detected</a:t>
            </a:r>
          </a:p>
          <a:p>
            <a:pPr>
              <a:lnSpc>
                <a:spcPct val="90000"/>
              </a:lnSpc>
            </a:pPr>
            <a:r>
              <a:rPr lang="en-US" sz="2000" dirty="0"/>
              <a:t>Fire detection systems fall into two general categories: </a:t>
            </a:r>
          </a:p>
          <a:p>
            <a:pPr lvl="1">
              <a:lnSpc>
                <a:spcPct val="90000"/>
              </a:lnSpc>
            </a:pPr>
            <a:r>
              <a:rPr lang="en-US" sz="2000" dirty="0"/>
              <a:t>manual and automatic  </a:t>
            </a:r>
          </a:p>
          <a:p>
            <a:pPr>
              <a:lnSpc>
                <a:spcPct val="90000"/>
              </a:lnSpc>
            </a:pPr>
            <a:endParaRPr lang="en-US" sz="2000" dirty="0" smtClean="0"/>
          </a:p>
          <a:p>
            <a:pPr>
              <a:lnSpc>
                <a:spcPct val="90000"/>
              </a:lnSpc>
            </a:pPr>
            <a:r>
              <a:rPr lang="en-US" sz="2000" dirty="0" smtClean="0"/>
              <a:t>Part </a:t>
            </a:r>
            <a:r>
              <a:rPr lang="en-US" sz="2000" dirty="0"/>
              <a:t>of a complete fire safety program includes individuals that monitor the chaos of a fire evacuation to prevent an attacker accessing offices </a:t>
            </a:r>
          </a:p>
          <a:p>
            <a:pPr>
              <a:lnSpc>
                <a:spcPct val="90000"/>
              </a:lnSpc>
            </a:pPr>
            <a:endParaRPr lang="en-US" sz="2000" dirty="0" smtClean="0"/>
          </a:p>
          <a:p>
            <a:pPr>
              <a:lnSpc>
                <a:spcPct val="90000"/>
              </a:lnSpc>
            </a:pPr>
            <a:r>
              <a:rPr lang="en-US" sz="2000" dirty="0" smtClean="0"/>
              <a:t>There </a:t>
            </a:r>
            <a:r>
              <a:rPr lang="en-US" sz="2000" dirty="0"/>
              <a:t>are three basic types of fire detection systems: thermal detection, smoke detection, and flame detection  </a:t>
            </a:r>
          </a:p>
          <a:p>
            <a:pPr lvl="1">
              <a:lnSpc>
                <a:spcPct val="90000"/>
              </a:lnSpc>
            </a:pPr>
            <a:r>
              <a:rPr lang="en-US" sz="2000" dirty="0"/>
              <a:t>Smoke detectors operate in one of three ways: photoelectric, ionization, and air-aspirating  </a:t>
            </a:r>
          </a:p>
        </p:txBody>
      </p:sp>
      <p:sp>
        <p:nvSpPr>
          <p:cNvPr id="5" name="Slide Number Placeholder 5"/>
          <p:cNvSpPr>
            <a:spLocks noGrp="1"/>
          </p:cNvSpPr>
          <p:nvPr>
            <p:ph type="sldNum" sz="quarter" idx="4294967295"/>
          </p:nvPr>
        </p:nvSpPr>
        <p:spPr>
          <a:xfrm>
            <a:off x="6810375" y="6550025"/>
            <a:ext cx="2159000" cy="161925"/>
          </a:xfrm>
        </p:spPr>
        <p:txBody>
          <a:bodyPr/>
          <a:lstStyle/>
          <a:p>
            <a:r>
              <a:rPr lang="en-US"/>
              <a:t> Slide </a:t>
            </a:r>
            <a:fld id="{0C80F307-8E8A-426C-B936-01ABB617E461}" type="slidenum">
              <a:rPr lang="en-US"/>
              <a:pPr/>
              <a:t>34</a:t>
            </a:fld>
            <a:endParaRPr lang="en-US"/>
          </a:p>
        </p:txBody>
      </p:sp>
      <p:graphicFrame>
        <p:nvGraphicFramePr>
          <p:cNvPr id="6" name="Content Placeholder 3"/>
          <p:cNvGraphicFramePr>
            <a:graphicFrameLocks/>
          </p:cNvGraphicFramePr>
          <p:nvPr/>
        </p:nvGraphicFramePr>
        <p:xfrm>
          <a:off x="5181600" y="304800"/>
          <a:ext cx="3733800" cy="144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810" name="Rectangle 2"/>
          <p:cNvSpPr>
            <a:spLocks noGrp="1" noChangeArrowheads="1"/>
          </p:cNvSpPr>
          <p:nvPr>
            <p:ph type="title"/>
          </p:nvPr>
        </p:nvSpPr>
        <p:spPr/>
        <p:txBody>
          <a:bodyPr>
            <a:normAutofit/>
          </a:bodyPr>
          <a:lstStyle/>
          <a:p>
            <a:pPr eaLnBrk="1" hangingPunct="1"/>
            <a:r>
              <a:rPr lang="en-US" altLang="en-US" sz="2800" b="1" dirty="0"/>
              <a:t>Fire Suppression </a:t>
            </a:r>
          </a:p>
        </p:txBody>
      </p:sp>
      <p:sp>
        <p:nvSpPr>
          <p:cNvPr id="503811" name="Rectangle 3"/>
          <p:cNvSpPr>
            <a:spLocks noGrp="1" noChangeArrowheads="1"/>
          </p:cNvSpPr>
          <p:nvPr>
            <p:ph idx="1"/>
          </p:nvPr>
        </p:nvSpPr>
        <p:spPr>
          <a:xfrm>
            <a:off x="457200" y="1219200"/>
            <a:ext cx="8229600" cy="4525963"/>
          </a:xfrm>
        </p:spPr>
        <p:txBody>
          <a:bodyPr>
            <a:noAutofit/>
          </a:bodyPr>
          <a:lstStyle/>
          <a:p>
            <a:pPr>
              <a:lnSpc>
                <a:spcPct val="110000"/>
              </a:lnSpc>
            </a:pPr>
            <a:r>
              <a:rPr lang="en-US" sz="2000" dirty="0"/>
              <a:t>Can be portable, manual, or automatic</a:t>
            </a:r>
          </a:p>
          <a:p>
            <a:pPr>
              <a:lnSpc>
                <a:spcPct val="110000"/>
              </a:lnSpc>
            </a:pPr>
            <a:r>
              <a:rPr lang="en-US" sz="2000" dirty="0"/>
              <a:t>Portable extinguishers are rated by the type of fire: </a:t>
            </a:r>
          </a:p>
          <a:p>
            <a:pPr lvl="1">
              <a:lnSpc>
                <a:spcPct val="110000"/>
              </a:lnSpc>
            </a:pPr>
            <a:r>
              <a:rPr lang="en-US" sz="2000" dirty="0"/>
              <a:t>Class A: fires of ordinary combustible fuels</a:t>
            </a:r>
          </a:p>
          <a:p>
            <a:pPr lvl="1">
              <a:lnSpc>
                <a:spcPct val="110000"/>
              </a:lnSpc>
            </a:pPr>
            <a:r>
              <a:rPr lang="en-US" sz="2000" dirty="0"/>
              <a:t>Class B: fires fueled by combustible liquids or gases</a:t>
            </a:r>
          </a:p>
          <a:p>
            <a:pPr lvl="1">
              <a:lnSpc>
                <a:spcPct val="110000"/>
              </a:lnSpc>
            </a:pPr>
            <a:r>
              <a:rPr lang="en-US" sz="2000" dirty="0"/>
              <a:t>Class C: fires with energized electrical equipment </a:t>
            </a:r>
          </a:p>
          <a:p>
            <a:pPr lvl="1">
              <a:lnSpc>
                <a:spcPct val="110000"/>
              </a:lnSpc>
            </a:pPr>
            <a:r>
              <a:rPr lang="en-US" sz="2000" dirty="0"/>
              <a:t>Class D: fires fueled by combustible metals</a:t>
            </a:r>
          </a:p>
          <a:p>
            <a:pPr>
              <a:lnSpc>
                <a:spcPct val="110000"/>
              </a:lnSpc>
            </a:pPr>
            <a:r>
              <a:rPr lang="en-US" sz="2000" dirty="0"/>
              <a:t>Installed systems apply suppressive agents, either sprinkler or gaseous systems  </a:t>
            </a:r>
          </a:p>
          <a:p>
            <a:pPr lvl="1">
              <a:lnSpc>
                <a:spcPct val="110000"/>
              </a:lnSpc>
            </a:pPr>
            <a:r>
              <a:rPr lang="en-US" sz="2000" dirty="0"/>
              <a:t>Sprinkler systems are designed to apply liquid, usually water</a:t>
            </a:r>
          </a:p>
          <a:p>
            <a:pPr lvl="1">
              <a:lnSpc>
                <a:spcPct val="110000"/>
              </a:lnSpc>
            </a:pPr>
            <a:r>
              <a:rPr lang="en-US" sz="2000" dirty="0"/>
              <a:t>In sprinkler systems, the organization can implement wet-pipe, dry-pipe, or pre-action systems  </a:t>
            </a:r>
          </a:p>
          <a:p>
            <a:pPr lvl="1">
              <a:lnSpc>
                <a:spcPct val="110000"/>
              </a:lnSpc>
            </a:pPr>
            <a:r>
              <a:rPr lang="en-US" sz="2000" dirty="0"/>
              <a:t>Water mist sprinklers are the newest form of sprinkler systems and rely on </a:t>
            </a:r>
            <a:r>
              <a:rPr lang="en-US" sz="2000" dirty="0" err="1"/>
              <a:t>microfine</a:t>
            </a:r>
            <a:r>
              <a:rPr lang="en-US" sz="2000" dirty="0"/>
              <a:t> mists</a:t>
            </a:r>
          </a:p>
        </p:txBody>
      </p:sp>
      <p:sp>
        <p:nvSpPr>
          <p:cNvPr id="5" name="Slide Number Placeholder 5"/>
          <p:cNvSpPr>
            <a:spLocks noGrp="1"/>
          </p:cNvSpPr>
          <p:nvPr>
            <p:ph type="sldNum" sz="quarter" idx="4294967295"/>
          </p:nvPr>
        </p:nvSpPr>
        <p:spPr>
          <a:xfrm>
            <a:off x="6810375" y="6550025"/>
            <a:ext cx="2159000" cy="161925"/>
          </a:xfrm>
        </p:spPr>
        <p:txBody>
          <a:bodyPr/>
          <a:lstStyle/>
          <a:p>
            <a:r>
              <a:rPr lang="en-US"/>
              <a:t> Slide </a:t>
            </a:r>
            <a:fld id="{9A166708-0E3D-451A-A866-A5706CC45063}" type="slidenum">
              <a:rPr lang="en-US"/>
              <a:pPr/>
              <a:t>35</a:t>
            </a:fld>
            <a:endParaRPr lang="en-US"/>
          </a:p>
        </p:txBody>
      </p:sp>
      <p:graphicFrame>
        <p:nvGraphicFramePr>
          <p:cNvPr id="6" name="Content Placeholder 3"/>
          <p:cNvGraphicFramePr>
            <a:graphicFrameLocks/>
          </p:cNvGraphicFramePr>
          <p:nvPr/>
        </p:nvGraphicFramePr>
        <p:xfrm>
          <a:off x="5257800" y="152400"/>
          <a:ext cx="3733800" cy="144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858" name="Rectangle 2"/>
          <p:cNvSpPr>
            <a:spLocks noGrp="1" noChangeArrowheads="1"/>
          </p:cNvSpPr>
          <p:nvPr>
            <p:ph type="title"/>
          </p:nvPr>
        </p:nvSpPr>
        <p:spPr/>
        <p:txBody>
          <a:bodyPr/>
          <a:lstStyle/>
          <a:p>
            <a:pPr eaLnBrk="1" hangingPunct="1"/>
            <a:r>
              <a:rPr lang="en-US" altLang="en-US" sz="2800" b="1" dirty="0" smtClean="0"/>
              <a:t>Water Sprinkler System</a:t>
            </a:r>
          </a:p>
        </p:txBody>
      </p:sp>
      <p:sp>
        <p:nvSpPr>
          <p:cNvPr id="5" name="Slide Number Placeholder 4"/>
          <p:cNvSpPr>
            <a:spLocks noGrp="1"/>
          </p:cNvSpPr>
          <p:nvPr>
            <p:ph type="sldNum" sz="quarter" idx="10"/>
          </p:nvPr>
        </p:nvSpPr>
        <p:spPr/>
        <p:txBody>
          <a:bodyPr/>
          <a:lstStyle/>
          <a:p>
            <a:r>
              <a:rPr lang="en-US"/>
              <a:t> Slide </a:t>
            </a:r>
            <a:fld id="{A207146A-E04C-4C75-83A3-2E6138A5956B}" type="slidenum">
              <a:rPr lang="en-US"/>
              <a:pPr/>
              <a:t>36</a:t>
            </a:fld>
            <a:endParaRPr lang="en-US"/>
          </a:p>
        </p:txBody>
      </p:sp>
      <p:pic>
        <p:nvPicPr>
          <p:cNvPr id="505861" name="Picture 5" descr="Fig09-03"/>
          <p:cNvPicPr>
            <a:picLocks noChangeAspect="1" noChangeArrowheads="1"/>
          </p:cNvPicPr>
          <p:nvPr/>
        </p:nvPicPr>
        <p:blipFill>
          <a:blip r:embed="rId3"/>
          <a:srcRect b="6330"/>
          <a:stretch>
            <a:fillRect/>
          </a:stretch>
        </p:blipFill>
        <p:spPr bwMode="auto">
          <a:xfrm>
            <a:off x="685800" y="1305697"/>
            <a:ext cx="7467600" cy="5247503"/>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882" name="Rectangle 2"/>
          <p:cNvSpPr>
            <a:spLocks noGrp="1" noChangeArrowheads="1"/>
          </p:cNvSpPr>
          <p:nvPr>
            <p:ph type="title"/>
          </p:nvPr>
        </p:nvSpPr>
        <p:spPr/>
        <p:txBody>
          <a:bodyPr>
            <a:normAutofit/>
          </a:bodyPr>
          <a:lstStyle/>
          <a:p>
            <a:pPr eaLnBrk="1" hangingPunct="1"/>
            <a:r>
              <a:rPr lang="en-US" altLang="en-US" sz="2800" b="1" dirty="0"/>
              <a:t>Gaseous Emission Systems</a:t>
            </a:r>
          </a:p>
        </p:txBody>
      </p:sp>
      <p:sp>
        <p:nvSpPr>
          <p:cNvPr id="506883" name="Rectangle 3"/>
          <p:cNvSpPr>
            <a:spLocks noGrp="1" noChangeArrowheads="1"/>
          </p:cNvSpPr>
          <p:nvPr>
            <p:ph idx="1"/>
          </p:nvPr>
        </p:nvSpPr>
        <p:spPr/>
        <p:txBody>
          <a:bodyPr>
            <a:normAutofit/>
          </a:bodyPr>
          <a:lstStyle/>
          <a:p>
            <a:pPr>
              <a:lnSpc>
                <a:spcPct val="90000"/>
              </a:lnSpc>
            </a:pPr>
            <a:r>
              <a:rPr lang="en-US" sz="2000" dirty="0"/>
              <a:t>Until recently there were only two types of systems</a:t>
            </a:r>
          </a:p>
          <a:p>
            <a:pPr lvl="2">
              <a:lnSpc>
                <a:spcPct val="90000"/>
              </a:lnSpc>
              <a:buNone/>
            </a:pPr>
            <a:r>
              <a:rPr lang="en-US" sz="1800" dirty="0" smtClean="0"/>
              <a:t>Carbon </a:t>
            </a:r>
            <a:r>
              <a:rPr lang="en-US" sz="1800" dirty="0"/>
              <a:t>dioxide and </a:t>
            </a:r>
            <a:r>
              <a:rPr lang="en-US" dirty="0" err="1"/>
              <a:t>H</a:t>
            </a:r>
            <a:r>
              <a:rPr lang="en-US" sz="1800" dirty="0" err="1" smtClean="0"/>
              <a:t>alon</a:t>
            </a:r>
            <a:r>
              <a:rPr lang="en-US" sz="1800" dirty="0" smtClean="0"/>
              <a:t>  </a:t>
            </a:r>
            <a:endParaRPr lang="en-US" sz="1800" dirty="0"/>
          </a:p>
          <a:p>
            <a:pPr lvl="1">
              <a:lnSpc>
                <a:spcPct val="90000"/>
              </a:lnSpc>
              <a:buFont typeface="Arial" pitchFamily="34" charset="0"/>
              <a:buChar char="•"/>
            </a:pPr>
            <a:r>
              <a:rPr lang="en-US" dirty="0"/>
              <a:t>Carbon dioxide robs a fire of its oxygen supply  </a:t>
            </a:r>
          </a:p>
          <a:p>
            <a:pPr lvl="1">
              <a:lnSpc>
                <a:spcPct val="90000"/>
              </a:lnSpc>
              <a:buFont typeface="Arial" pitchFamily="34" charset="0"/>
              <a:buChar char="•"/>
            </a:pPr>
            <a:r>
              <a:rPr lang="en-US" dirty="0" err="1"/>
              <a:t>Halon</a:t>
            </a:r>
            <a:r>
              <a:rPr lang="en-US" dirty="0"/>
              <a:t> is a clean agent but has been classified as an ozone-depleting substance, and new installations are prohibited</a:t>
            </a:r>
          </a:p>
          <a:p>
            <a:pPr>
              <a:lnSpc>
                <a:spcPct val="90000"/>
              </a:lnSpc>
            </a:pPr>
            <a:r>
              <a:rPr lang="en-US" sz="2000" dirty="0"/>
              <a:t>Alternative clean agents include the following:</a:t>
            </a:r>
          </a:p>
          <a:p>
            <a:pPr lvl="2">
              <a:lnSpc>
                <a:spcPct val="90000"/>
              </a:lnSpc>
            </a:pPr>
            <a:r>
              <a:rPr lang="en-US" sz="1800" dirty="0"/>
              <a:t>FM-200</a:t>
            </a:r>
          </a:p>
          <a:p>
            <a:pPr lvl="2">
              <a:lnSpc>
                <a:spcPct val="90000"/>
              </a:lnSpc>
            </a:pPr>
            <a:r>
              <a:rPr lang="en-US" sz="1800" dirty="0" err="1"/>
              <a:t>Inergen</a:t>
            </a:r>
            <a:endParaRPr lang="en-US" sz="1800" dirty="0"/>
          </a:p>
          <a:p>
            <a:pPr lvl="2">
              <a:lnSpc>
                <a:spcPct val="90000"/>
              </a:lnSpc>
            </a:pPr>
            <a:r>
              <a:rPr lang="en-US" sz="1800" dirty="0"/>
              <a:t>Carbon dioxide</a:t>
            </a:r>
          </a:p>
          <a:p>
            <a:pPr lvl="2">
              <a:lnSpc>
                <a:spcPct val="90000"/>
              </a:lnSpc>
            </a:pPr>
            <a:r>
              <a:rPr lang="en-US" sz="1800" dirty="0"/>
              <a:t>FE-13 (</a:t>
            </a:r>
            <a:r>
              <a:rPr lang="en-US" sz="1800" dirty="0" err="1"/>
              <a:t>trifluromethane</a:t>
            </a:r>
            <a:r>
              <a:rPr lang="en-US" sz="1800" dirty="0"/>
              <a:t>) </a:t>
            </a:r>
          </a:p>
        </p:txBody>
      </p:sp>
      <p:sp>
        <p:nvSpPr>
          <p:cNvPr id="5" name="Slide Number Placeholder 5"/>
          <p:cNvSpPr>
            <a:spLocks noGrp="1"/>
          </p:cNvSpPr>
          <p:nvPr>
            <p:ph type="sldNum" sz="quarter" idx="4294967295"/>
          </p:nvPr>
        </p:nvSpPr>
        <p:spPr>
          <a:xfrm>
            <a:off x="6810375" y="6550025"/>
            <a:ext cx="2159000" cy="161925"/>
          </a:xfrm>
        </p:spPr>
        <p:txBody>
          <a:bodyPr/>
          <a:lstStyle/>
          <a:p>
            <a:r>
              <a:rPr lang="en-US"/>
              <a:t> Slide </a:t>
            </a:r>
            <a:fld id="{0F5AA219-C3E8-4D51-9013-BA10B368336C}" type="slidenum">
              <a:rPr lang="en-US"/>
              <a:pPr/>
              <a:t>37</a:t>
            </a:fld>
            <a:endParaRPr lang="en-US"/>
          </a:p>
        </p:txBody>
      </p:sp>
      <p:graphicFrame>
        <p:nvGraphicFramePr>
          <p:cNvPr id="6" name="Content Placeholder 3"/>
          <p:cNvGraphicFramePr>
            <a:graphicFrameLocks/>
          </p:cNvGraphicFramePr>
          <p:nvPr/>
        </p:nvGraphicFramePr>
        <p:xfrm>
          <a:off x="5257800" y="228600"/>
          <a:ext cx="3733800" cy="144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Autofit/>
          </a:bodyPr>
          <a:lstStyle/>
          <a:p>
            <a:pPr lvl="2" eaLnBrk="1" hangingPunct="1"/>
            <a:r>
              <a:rPr lang="en-AU" altLang="en-US" sz="2800" b="1" dirty="0" smtClean="0">
                <a:solidFill>
                  <a:schemeClr val="accent4">
                    <a:lumMod val="10000"/>
                  </a:schemeClr>
                </a:solidFill>
                <a:latin typeface="+mj-lt"/>
                <a:ea typeface="+mj-ea"/>
                <a:cs typeface="+mj-cs"/>
              </a:rPr>
              <a:t>Environmental Security</a:t>
            </a:r>
            <a:br>
              <a:rPr lang="en-AU" altLang="en-US" sz="2800" b="1" dirty="0" smtClean="0">
                <a:solidFill>
                  <a:schemeClr val="accent4">
                    <a:lumMod val="10000"/>
                  </a:schemeClr>
                </a:solidFill>
                <a:latin typeface="+mj-lt"/>
                <a:ea typeface="+mj-ea"/>
                <a:cs typeface="+mj-cs"/>
              </a:rPr>
            </a:br>
            <a:r>
              <a:rPr lang="en-GB" altLang="en-US" sz="2800" b="1" dirty="0" smtClean="0">
                <a:solidFill>
                  <a:schemeClr val="accent4">
                    <a:lumMod val="10000"/>
                  </a:schemeClr>
                </a:solidFill>
                <a:latin typeface="+mj-lt"/>
                <a:ea typeface="+mj-ea"/>
                <a:cs typeface="+mj-cs"/>
              </a:rPr>
              <a:t>Standards </a:t>
            </a:r>
            <a:r>
              <a:rPr lang="en-GB" altLang="en-US" sz="2800" b="1" dirty="0">
                <a:solidFill>
                  <a:schemeClr val="accent4">
                    <a:lumMod val="10000"/>
                  </a:schemeClr>
                </a:solidFill>
                <a:latin typeface="+mj-lt"/>
                <a:ea typeface="+mj-ea"/>
                <a:cs typeface="+mj-cs"/>
              </a:rPr>
              <a:t>Fire Prevention</a:t>
            </a:r>
            <a:r>
              <a:rPr lang="en-US" altLang="en-US" sz="2800" b="1" dirty="0">
                <a:solidFill>
                  <a:schemeClr val="accent4">
                    <a:lumMod val="10000"/>
                  </a:schemeClr>
                </a:solidFill>
                <a:latin typeface="+mj-lt"/>
                <a:ea typeface="+mj-ea"/>
                <a:cs typeface="+mj-cs"/>
              </a:rPr>
              <a:t/>
            </a:r>
            <a:br>
              <a:rPr lang="en-US" altLang="en-US" sz="2800" b="1" dirty="0">
                <a:solidFill>
                  <a:schemeClr val="accent4">
                    <a:lumMod val="10000"/>
                  </a:schemeClr>
                </a:solidFill>
                <a:latin typeface="+mj-lt"/>
                <a:ea typeface="+mj-ea"/>
                <a:cs typeface="+mj-cs"/>
              </a:rPr>
            </a:br>
            <a:r>
              <a:rPr lang="en-US" altLang="en-US" sz="2800" b="1" dirty="0" smtClean="0">
                <a:solidFill>
                  <a:schemeClr val="accent4">
                    <a:lumMod val="10000"/>
                  </a:schemeClr>
                </a:solidFill>
                <a:latin typeface="+mj-lt"/>
                <a:ea typeface="+mj-ea"/>
                <a:cs typeface="+mj-cs"/>
              </a:rPr>
              <a:t/>
            </a:r>
            <a:br>
              <a:rPr lang="en-US" altLang="en-US" sz="2800" b="1" dirty="0" smtClean="0">
                <a:solidFill>
                  <a:schemeClr val="accent4">
                    <a:lumMod val="10000"/>
                  </a:schemeClr>
                </a:solidFill>
                <a:latin typeface="+mj-lt"/>
                <a:ea typeface="+mj-ea"/>
                <a:cs typeface="+mj-cs"/>
              </a:rPr>
            </a:br>
            <a:endParaRPr lang="en-US" altLang="en-US" sz="2800" b="1" dirty="0">
              <a:solidFill>
                <a:schemeClr val="accent4">
                  <a:lumMod val="10000"/>
                </a:schemeClr>
              </a:solidFill>
              <a:latin typeface="+mj-lt"/>
              <a:ea typeface="+mj-ea"/>
              <a:cs typeface="+mj-cs"/>
            </a:endParaRPr>
          </a:p>
        </p:txBody>
      </p:sp>
      <p:sp>
        <p:nvSpPr>
          <p:cNvPr id="3" name="Content Placeholder 2"/>
          <p:cNvSpPr>
            <a:spLocks noGrp="1"/>
          </p:cNvSpPr>
          <p:nvPr>
            <p:ph idx="1"/>
          </p:nvPr>
        </p:nvSpPr>
        <p:spPr>
          <a:xfrm>
            <a:off x="228600" y="1828800"/>
            <a:ext cx="8229600" cy="3581400"/>
          </a:xfrm>
        </p:spPr>
        <p:txBody>
          <a:bodyPr>
            <a:noAutofit/>
          </a:bodyPr>
          <a:lstStyle/>
          <a:p>
            <a:pPr lvl="0">
              <a:buFont typeface="Arial" pitchFamily="34" charset="0"/>
              <a:buChar char="•"/>
            </a:pPr>
            <a:r>
              <a:rPr lang="en-GB" sz="1800" dirty="0" smtClean="0"/>
              <a:t>All computer systems should be housed in an environment equipped with portable fire extinguishers. </a:t>
            </a:r>
            <a:endParaRPr lang="en-GB" sz="1800" dirty="0" smtClean="0">
              <a:sym typeface="Monotype Sorts"/>
            </a:endParaRPr>
          </a:p>
          <a:p>
            <a:pPr lvl="0">
              <a:buFont typeface="Arial" pitchFamily="34" charset="0"/>
              <a:buChar char="•"/>
            </a:pPr>
            <a:r>
              <a:rPr lang="en-GB" sz="1800" dirty="0" smtClean="0"/>
              <a:t>The fire extinguishers should be accessible in all areas. The distance to the nearest portable fire extinguisher should be a maximum of 25 metres. </a:t>
            </a:r>
            <a:endParaRPr lang="en-GB" sz="1800" dirty="0" smtClean="0">
              <a:sym typeface="Monotype Sorts"/>
            </a:endParaRPr>
          </a:p>
          <a:p>
            <a:pPr lvl="0">
              <a:buFont typeface="Arial" pitchFamily="34" charset="0"/>
              <a:buChar char="•"/>
            </a:pPr>
            <a:r>
              <a:rPr lang="en-GB" sz="1800" dirty="0" smtClean="0"/>
              <a:t>Fire safety equipment should be checked regularly in accordance with manufacturer's instructions. The test results should be documented. </a:t>
            </a:r>
            <a:endParaRPr lang="en-GB" sz="1800" dirty="0" smtClean="0">
              <a:sym typeface="Monotype Sorts"/>
            </a:endParaRPr>
          </a:p>
          <a:p>
            <a:pPr lvl="0">
              <a:buFont typeface="Arial" pitchFamily="34" charset="0"/>
              <a:buChar char="•"/>
            </a:pPr>
            <a:r>
              <a:rPr lang="en-GB" sz="1800" dirty="0" smtClean="0"/>
              <a:t>Hazardous and combustible materials should be stored at a safe distance from server rooms and other computer rooms. Computer supplies such as stationery should not be stored in server rooms. </a:t>
            </a:r>
            <a:endParaRPr lang="en-GB" sz="1800" dirty="0" smtClean="0">
              <a:sym typeface="Monotype Sorts"/>
            </a:endParaRPr>
          </a:p>
          <a:p>
            <a:pPr lvl="0">
              <a:buFont typeface="Arial" pitchFamily="34" charset="0"/>
              <a:buChar char="•"/>
            </a:pPr>
            <a:r>
              <a:rPr lang="en-GB" sz="1800" dirty="0" smtClean="0"/>
              <a:t>Comprehensive fire and emergency instructions should be displayed in prominent locations. </a:t>
            </a:r>
            <a:endParaRPr lang="en-US" sz="1800" dirty="0" smtClean="0"/>
          </a:p>
          <a:p>
            <a:pPr lvl="0">
              <a:buFont typeface="Arial" pitchFamily="34" charset="0"/>
              <a:buChar char="•"/>
            </a:pPr>
            <a:endParaRPr lang="en-US" sz="1800" dirty="0" smtClean="0"/>
          </a:p>
          <a:p>
            <a:pPr>
              <a:buFont typeface="Arial" pitchFamily="34" charset="0"/>
              <a:buChar char="•"/>
            </a:pPr>
            <a:endParaRPr lang="en-US" sz="1800" dirty="0"/>
          </a:p>
        </p:txBody>
      </p:sp>
      <p:graphicFrame>
        <p:nvGraphicFramePr>
          <p:cNvPr id="4" name="Content Placeholder 3"/>
          <p:cNvGraphicFramePr>
            <a:graphicFrameLocks/>
          </p:cNvGraphicFramePr>
          <p:nvPr/>
        </p:nvGraphicFramePr>
        <p:xfrm>
          <a:off x="5105400" y="76200"/>
          <a:ext cx="3733800" cy="144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2" eaLnBrk="1" hangingPunct="1"/>
            <a:r>
              <a:rPr lang="en-AU" altLang="en-US" sz="2800" b="1" dirty="0" smtClean="0">
                <a:solidFill>
                  <a:schemeClr val="accent4">
                    <a:lumMod val="10000"/>
                  </a:schemeClr>
                </a:solidFill>
                <a:latin typeface="+mj-lt"/>
                <a:ea typeface="+mj-ea"/>
                <a:cs typeface="+mj-cs"/>
              </a:rPr>
              <a:t>Environmental Security</a:t>
            </a:r>
            <a:br>
              <a:rPr lang="en-AU" altLang="en-US" sz="2800" b="1" dirty="0" smtClean="0">
                <a:solidFill>
                  <a:schemeClr val="accent4">
                    <a:lumMod val="10000"/>
                  </a:schemeClr>
                </a:solidFill>
                <a:latin typeface="+mj-lt"/>
                <a:ea typeface="+mj-ea"/>
                <a:cs typeface="+mj-cs"/>
              </a:rPr>
            </a:br>
            <a:r>
              <a:rPr lang="en-GB" altLang="en-US" sz="2800" b="1" dirty="0" smtClean="0">
                <a:solidFill>
                  <a:schemeClr val="accent4">
                    <a:lumMod val="10000"/>
                  </a:schemeClr>
                </a:solidFill>
                <a:latin typeface="+mj-lt"/>
                <a:ea typeface="+mj-ea"/>
                <a:cs typeface="+mj-cs"/>
              </a:rPr>
              <a:t>Cyclones</a:t>
            </a:r>
            <a:r>
              <a:rPr lang="en-US" altLang="en-US" sz="2800" b="1" dirty="0">
                <a:solidFill>
                  <a:schemeClr val="accent4">
                    <a:lumMod val="10000"/>
                  </a:schemeClr>
                </a:solidFill>
                <a:latin typeface="+mj-lt"/>
                <a:ea typeface="+mj-ea"/>
                <a:cs typeface="+mj-cs"/>
              </a:rPr>
              <a:t/>
            </a:r>
            <a:br>
              <a:rPr lang="en-US" altLang="en-US" sz="2800" b="1" dirty="0">
                <a:solidFill>
                  <a:schemeClr val="accent4">
                    <a:lumMod val="10000"/>
                  </a:schemeClr>
                </a:solidFill>
                <a:latin typeface="+mj-lt"/>
                <a:ea typeface="+mj-ea"/>
                <a:cs typeface="+mj-cs"/>
              </a:rPr>
            </a:br>
            <a:endParaRPr lang="en-US" altLang="en-US" sz="2800" b="1" dirty="0">
              <a:solidFill>
                <a:schemeClr val="accent4">
                  <a:lumMod val="10000"/>
                </a:schemeClr>
              </a:solidFill>
              <a:latin typeface="+mj-lt"/>
              <a:ea typeface="+mj-ea"/>
              <a:cs typeface="+mj-cs"/>
            </a:endParaRPr>
          </a:p>
        </p:txBody>
      </p:sp>
      <p:sp>
        <p:nvSpPr>
          <p:cNvPr id="3" name="Content Placeholder 2"/>
          <p:cNvSpPr>
            <a:spLocks noGrp="1"/>
          </p:cNvSpPr>
          <p:nvPr>
            <p:ph idx="1"/>
          </p:nvPr>
        </p:nvSpPr>
        <p:spPr>
          <a:xfrm>
            <a:off x="160338" y="1912937"/>
            <a:ext cx="8821737" cy="4335463"/>
          </a:xfrm>
        </p:spPr>
        <p:txBody>
          <a:bodyPr>
            <a:noAutofit/>
          </a:bodyPr>
          <a:lstStyle/>
          <a:p>
            <a:pPr lvl="0">
              <a:buFont typeface="Arial" pitchFamily="34" charset="0"/>
              <a:buChar char="•"/>
            </a:pPr>
            <a:r>
              <a:rPr lang="en-GB" sz="1800" dirty="0" smtClean="0"/>
              <a:t>Computer and communication rooms in cyclone prone areas should be housed in buildings, which are resistant to cyclones e.g. use of permanent cyclone shutters for doors and windows, double doors, wind resistant roof sheathing etc.</a:t>
            </a:r>
          </a:p>
          <a:p>
            <a:pPr lvl="0">
              <a:buFont typeface="Arial" pitchFamily="34" charset="0"/>
              <a:buChar char="•"/>
            </a:pPr>
            <a:endParaRPr lang="en-US" sz="1800" dirty="0" smtClean="0"/>
          </a:p>
          <a:p>
            <a:pPr lvl="0">
              <a:buFont typeface="Arial" pitchFamily="34" charset="0"/>
              <a:buChar char="•"/>
            </a:pPr>
            <a:r>
              <a:rPr lang="en-GB" sz="1800" dirty="0" smtClean="0"/>
              <a:t>All computer systems should be moved away from windows or glass doors when a cyclone approaches, even if the windows or doors are covered. </a:t>
            </a:r>
          </a:p>
          <a:p>
            <a:pPr lvl="0">
              <a:buFont typeface="Arial" pitchFamily="34" charset="0"/>
              <a:buChar char="•"/>
            </a:pPr>
            <a:endParaRPr lang="en-US" sz="1800" dirty="0" smtClean="0"/>
          </a:p>
          <a:p>
            <a:pPr lvl="0">
              <a:buFont typeface="Arial" pitchFamily="34" charset="0"/>
              <a:buChar char="•"/>
            </a:pPr>
            <a:r>
              <a:rPr lang="en-GB" sz="1800" dirty="0" smtClean="0"/>
              <a:t>All computer systems should be located on a small interior room on the first floor in cyclone prone areas. This should ensure least impact of winds and floods. </a:t>
            </a:r>
            <a:endParaRPr lang="en-GB" sz="1800" dirty="0" smtClean="0">
              <a:sym typeface="Monotype Sorts"/>
            </a:endParaRPr>
          </a:p>
          <a:p>
            <a:pPr lvl="0">
              <a:buFont typeface="Arial" pitchFamily="34" charset="0"/>
              <a:buChar char="•"/>
            </a:pPr>
            <a:endParaRPr lang="en-US" sz="1800" dirty="0" smtClean="0"/>
          </a:p>
          <a:p>
            <a:pPr lvl="0">
              <a:buFont typeface="Arial" pitchFamily="34" charset="0"/>
              <a:buChar char="•"/>
            </a:pPr>
            <a:r>
              <a:rPr lang="en-GB" sz="1800" dirty="0" smtClean="0"/>
              <a:t>All computer equipment should be switched off or unplugged when a cyclone approaches to protect them from power surges. </a:t>
            </a:r>
            <a:endParaRPr lang="en-US" sz="1800" dirty="0" smtClean="0"/>
          </a:p>
          <a:p>
            <a:pPr>
              <a:buFont typeface="Arial" pitchFamily="34" charset="0"/>
              <a:buChar char="•"/>
            </a:pPr>
            <a:endParaRPr lang="en-US" sz="1800" dirty="0"/>
          </a:p>
        </p:txBody>
      </p:sp>
      <p:graphicFrame>
        <p:nvGraphicFramePr>
          <p:cNvPr id="4" name="Content Placeholder 3"/>
          <p:cNvGraphicFramePr>
            <a:graphicFrameLocks/>
          </p:cNvGraphicFramePr>
          <p:nvPr/>
        </p:nvGraphicFramePr>
        <p:xfrm>
          <a:off x="5334000" y="152400"/>
          <a:ext cx="3733800" cy="144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US" altLang="en-US" sz="2800" dirty="0" smtClean="0"/>
              <a:t>Physical Security: </a:t>
            </a:r>
            <a:r>
              <a:rPr lang="en-US" altLang="en-US" sz="2800" dirty="0" smtClean="0"/>
              <a:t>W</a:t>
            </a:r>
            <a:r>
              <a:rPr lang="en-US" altLang="en-US" sz="2800" dirty="0" smtClean="0"/>
              <a:t>hat </a:t>
            </a:r>
            <a:r>
              <a:rPr lang="en-US" altLang="en-US" sz="2800" dirty="0" smtClean="0"/>
              <a:t>do you check ? </a:t>
            </a:r>
            <a:endParaRPr lang="en-US" altLang="en-US" sz="2800" dirty="0"/>
          </a:p>
        </p:txBody>
      </p:sp>
      <p:sp>
        <p:nvSpPr>
          <p:cNvPr id="3" name="Content Placeholder 2"/>
          <p:cNvSpPr>
            <a:spLocks noGrp="1"/>
          </p:cNvSpPr>
          <p:nvPr>
            <p:ph idx="1"/>
          </p:nvPr>
        </p:nvSpPr>
        <p:spPr/>
        <p:txBody>
          <a:bodyPr/>
          <a:lstStyle/>
          <a:p>
            <a:pPr>
              <a:buFont typeface="Arial" pitchFamily="34" charset="0"/>
              <a:buChar char="•"/>
            </a:pPr>
            <a:r>
              <a:rPr lang="en-US" b="1" dirty="0" smtClean="0">
                <a:solidFill>
                  <a:schemeClr val="accent4">
                    <a:lumMod val="25000"/>
                  </a:schemeClr>
                </a:solidFill>
              </a:rPr>
              <a:t>Fire: </a:t>
            </a:r>
            <a:r>
              <a:rPr lang="en-US" dirty="0" smtClean="0">
                <a:solidFill>
                  <a:schemeClr val="accent4">
                    <a:lumMod val="25000"/>
                  </a:schemeClr>
                </a:solidFill>
              </a:rPr>
              <a:t>Are there </a:t>
            </a:r>
            <a:r>
              <a:rPr lang="en-US" b="1" dirty="0" smtClean="0">
                <a:solidFill>
                  <a:schemeClr val="accent4">
                    <a:lumMod val="25000"/>
                  </a:schemeClr>
                </a:solidFill>
              </a:rPr>
              <a:t>adequate fire precautions </a:t>
            </a:r>
            <a:r>
              <a:rPr lang="en-US" dirty="0" smtClean="0">
                <a:solidFill>
                  <a:schemeClr val="accent4">
                    <a:lumMod val="25000"/>
                  </a:schemeClr>
                </a:solidFill>
              </a:rPr>
              <a:t>in the facility including </a:t>
            </a:r>
            <a:r>
              <a:rPr lang="en-US" dirty="0" smtClean="0">
                <a:solidFill>
                  <a:schemeClr val="accent4">
                    <a:lumMod val="25000"/>
                  </a:schemeClr>
                </a:solidFill>
              </a:rPr>
              <a:t>detectors, </a:t>
            </a:r>
            <a:r>
              <a:rPr lang="en-US" dirty="0" smtClean="0">
                <a:solidFill>
                  <a:schemeClr val="accent4">
                    <a:lumMod val="25000"/>
                  </a:schemeClr>
                </a:solidFill>
              </a:rPr>
              <a:t>alarm systems etc? </a:t>
            </a:r>
          </a:p>
          <a:p>
            <a:pPr>
              <a:buFont typeface="Arial" pitchFamily="34" charset="0"/>
              <a:buChar char="•"/>
            </a:pPr>
            <a:r>
              <a:rPr lang="en-US" dirty="0" smtClean="0">
                <a:solidFill>
                  <a:schemeClr val="accent4">
                    <a:lumMod val="25000"/>
                  </a:schemeClr>
                </a:solidFill>
              </a:rPr>
              <a:t>Are all the areas kept </a:t>
            </a:r>
            <a:r>
              <a:rPr lang="en-US" b="1" dirty="0" smtClean="0">
                <a:solidFill>
                  <a:schemeClr val="accent4">
                    <a:lumMod val="25000"/>
                  </a:schemeClr>
                </a:solidFill>
              </a:rPr>
              <a:t>free of </a:t>
            </a:r>
            <a:r>
              <a:rPr lang="en-US" b="1" dirty="0" smtClean="0">
                <a:solidFill>
                  <a:schemeClr val="accent4">
                    <a:lumMod val="25000"/>
                  </a:schemeClr>
                </a:solidFill>
              </a:rPr>
              <a:t>combustible material? </a:t>
            </a:r>
            <a:endParaRPr lang="en-US" b="1" dirty="0" smtClean="0">
              <a:solidFill>
                <a:schemeClr val="accent4">
                  <a:lumMod val="25000"/>
                </a:schemeClr>
              </a:solidFill>
            </a:endParaRPr>
          </a:p>
          <a:p>
            <a:pPr>
              <a:buFont typeface="Arial" pitchFamily="34" charset="0"/>
              <a:buChar char="•"/>
            </a:pPr>
            <a:r>
              <a:rPr lang="en-US" dirty="0" smtClean="0">
                <a:solidFill>
                  <a:schemeClr val="accent4">
                    <a:lumMod val="25000"/>
                  </a:schemeClr>
                </a:solidFill>
              </a:rPr>
              <a:t>Are all fire prevention and fire-fighting equipments </a:t>
            </a:r>
            <a:r>
              <a:rPr lang="en-US" b="1" dirty="0" smtClean="0">
                <a:solidFill>
                  <a:schemeClr val="accent4">
                    <a:lumMod val="25000"/>
                  </a:schemeClr>
                </a:solidFill>
              </a:rPr>
              <a:t>regularly </a:t>
            </a:r>
            <a:r>
              <a:rPr lang="en-US" b="1" dirty="0" smtClean="0">
                <a:solidFill>
                  <a:schemeClr val="accent4">
                    <a:lumMod val="25000"/>
                  </a:schemeClr>
                </a:solidFill>
              </a:rPr>
              <a:t>serviced </a:t>
            </a:r>
            <a:r>
              <a:rPr lang="en-US" b="1" dirty="0" smtClean="0">
                <a:solidFill>
                  <a:schemeClr val="accent4">
                    <a:lumMod val="25000"/>
                  </a:schemeClr>
                </a:solidFill>
              </a:rPr>
              <a:t>and checked</a:t>
            </a:r>
            <a:r>
              <a:rPr lang="en-US" dirty="0" smtClean="0">
                <a:solidFill>
                  <a:schemeClr val="accent4">
                    <a:lumMod val="25000"/>
                  </a:schemeClr>
                </a:solidFill>
              </a:rPr>
              <a:t> by their manufactures ? </a:t>
            </a:r>
          </a:p>
          <a:p>
            <a:pPr>
              <a:buFont typeface="Arial" pitchFamily="34" charset="0"/>
              <a:buChar char="•"/>
            </a:pPr>
            <a:r>
              <a:rPr lang="en-US" dirty="0" smtClean="0">
                <a:solidFill>
                  <a:schemeClr val="accent4">
                    <a:lumMod val="25000"/>
                  </a:schemeClr>
                </a:solidFill>
              </a:rPr>
              <a:t>Has the </a:t>
            </a:r>
            <a:r>
              <a:rPr lang="en-US" b="1" dirty="0" smtClean="0">
                <a:solidFill>
                  <a:schemeClr val="accent4">
                    <a:lumMod val="25000"/>
                  </a:schemeClr>
                </a:solidFill>
              </a:rPr>
              <a:t>risks from storms and other natural disaster evaluated </a:t>
            </a:r>
            <a:r>
              <a:rPr lang="en-US" dirty="0" smtClean="0">
                <a:solidFill>
                  <a:schemeClr val="accent4">
                    <a:lumMod val="25000"/>
                  </a:schemeClr>
                </a:solidFill>
              </a:rPr>
              <a:t>and </a:t>
            </a:r>
            <a:r>
              <a:rPr lang="en-US" dirty="0" smtClean="0">
                <a:solidFill>
                  <a:schemeClr val="accent4">
                    <a:lumMod val="25000"/>
                  </a:schemeClr>
                </a:solidFill>
              </a:rPr>
              <a:t>catered for? </a:t>
            </a:r>
            <a:endParaRPr lang="en-US" dirty="0">
              <a:solidFill>
                <a:schemeClr val="accent4">
                  <a:lumMod val="25000"/>
                </a:schemeClr>
              </a:solidFill>
            </a:endParaRPr>
          </a:p>
        </p:txBody>
      </p:sp>
      <p:sp>
        <p:nvSpPr>
          <p:cNvPr id="4" name="Slide Number Placeholder 3"/>
          <p:cNvSpPr>
            <a:spLocks noGrp="1"/>
          </p:cNvSpPr>
          <p:nvPr>
            <p:ph type="sldNum" sz="quarter" idx="4294967295"/>
          </p:nvPr>
        </p:nvSpPr>
        <p:spPr>
          <a:xfrm>
            <a:off x="6810375" y="6550025"/>
            <a:ext cx="2159000" cy="161925"/>
          </a:xfrm>
        </p:spPr>
        <p:txBody>
          <a:bodyPr/>
          <a:lstStyle/>
          <a:p>
            <a:pPr>
              <a:defRPr/>
            </a:pPr>
            <a:r>
              <a:rPr lang="en-US" smtClean="0"/>
              <a:t>Slide </a:t>
            </a:r>
            <a:fld id="{47B6EEDD-3106-453E-ACDD-E871C0572815}" type="slidenum">
              <a:rPr lang="en-US" smtClean="0"/>
              <a:pPr>
                <a:defRPr/>
              </a:pPr>
              <a:t>4</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2" eaLnBrk="1" hangingPunct="1"/>
            <a:r>
              <a:rPr lang="en-AU" altLang="en-US" sz="2800" b="1" dirty="0" smtClean="0">
                <a:solidFill>
                  <a:schemeClr val="accent4">
                    <a:lumMod val="10000"/>
                  </a:schemeClr>
                </a:solidFill>
                <a:latin typeface="+mj-lt"/>
                <a:ea typeface="+mj-ea"/>
                <a:cs typeface="+mj-cs"/>
              </a:rPr>
              <a:t>Environmental Security</a:t>
            </a:r>
            <a:br>
              <a:rPr lang="en-AU" altLang="en-US" sz="2800" b="1" dirty="0" smtClean="0">
                <a:solidFill>
                  <a:schemeClr val="accent4">
                    <a:lumMod val="10000"/>
                  </a:schemeClr>
                </a:solidFill>
                <a:latin typeface="+mj-lt"/>
                <a:ea typeface="+mj-ea"/>
                <a:cs typeface="+mj-cs"/>
              </a:rPr>
            </a:br>
            <a:r>
              <a:rPr lang="en-GB" altLang="en-US" sz="2800" b="1" dirty="0" smtClean="0">
                <a:solidFill>
                  <a:schemeClr val="accent4">
                    <a:lumMod val="10000"/>
                  </a:schemeClr>
                </a:solidFill>
                <a:latin typeface="+mj-lt"/>
                <a:ea typeface="+mj-ea"/>
                <a:cs typeface="+mj-cs"/>
              </a:rPr>
              <a:t>Floods </a:t>
            </a:r>
            <a:r>
              <a:rPr lang="en-GB" altLang="en-US" sz="2800" b="1" dirty="0">
                <a:solidFill>
                  <a:schemeClr val="accent4">
                    <a:lumMod val="10000"/>
                  </a:schemeClr>
                </a:solidFill>
                <a:latin typeface="+mj-lt"/>
                <a:ea typeface="+mj-ea"/>
                <a:cs typeface="+mj-cs"/>
              </a:rPr>
              <a:t>and Water Damage</a:t>
            </a:r>
            <a:r>
              <a:rPr lang="en-US" altLang="en-US" sz="2800" b="1" dirty="0">
                <a:solidFill>
                  <a:schemeClr val="accent4">
                    <a:lumMod val="10000"/>
                  </a:schemeClr>
                </a:solidFill>
                <a:latin typeface="+mj-lt"/>
                <a:ea typeface="+mj-ea"/>
                <a:cs typeface="+mj-cs"/>
              </a:rPr>
              <a:t/>
            </a:r>
            <a:br>
              <a:rPr lang="en-US" altLang="en-US" sz="2800" b="1" dirty="0">
                <a:solidFill>
                  <a:schemeClr val="accent4">
                    <a:lumMod val="10000"/>
                  </a:schemeClr>
                </a:solidFill>
                <a:latin typeface="+mj-lt"/>
                <a:ea typeface="+mj-ea"/>
                <a:cs typeface="+mj-cs"/>
              </a:rPr>
            </a:br>
            <a:endParaRPr lang="en-US" altLang="en-US" sz="2800" b="1" dirty="0">
              <a:solidFill>
                <a:schemeClr val="accent4">
                  <a:lumMod val="10000"/>
                </a:schemeClr>
              </a:solidFill>
              <a:latin typeface="+mj-lt"/>
              <a:ea typeface="+mj-ea"/>
              <a:cs typeface="+mj-cs"/>
            </a:endParaRPr>
          </a:p>
        </p:txBody>
      </p:sp>
      <p:sp>
        <p:nvSpPr>
          <p:cNvPr id="3" name="Content Placeholder 2"/>
          <p:cNvSpPr>
            <a:spLocks noGrp="1"/>
          </p:cNvSpPr>
          <p:nvPr>
            <p:ph idx="1"/>
          </p:nvPr>
        </p:nvSpPr>
        <p:spPr>
          <a:xfrm>
            <a:off x="160338" y="1912937"/>
            <a:ext cx="8821737" cy="4335463"/>
          </a:xfrm>
        </p:spPr>
        <p:txBody>
          <a:bodyPr>
            <a:noAutofit/>
          </a:bodyPr>
          <a:lstStyle/>
          <a:p>
            <a:pPr marL="457200" lvl="0" indent="-457200">
              <a:buFont typeface="Arial" pitchFamily="34" charset="0"/>
              <a:buChar char="•"/>
            </a:pPr>
            <a:r>
              <a:rPr lang="en-GB" sz="1600" dirty="0" smtClean="0"/>
              <a:t>All server rooms should be housed in an environment equipped with moisture detectors.</a:t>
            </a:r>
          </a:p>
          <a:p>
            <a:pPr marL="457200" lvl="0" indent="-457200">
              <a:buFont typeface="Arial" pitchFamily="34" charset="0"/>
              <a:buChar char="•"/>
            </a:pPr>
            <a:endParaRPr lang="en-US" sz="1600" dirty="0" smtClean="0"/>
          </a:p>
          <a:p>
            <a:pPr marL="457200" lvl="0" indent="-457200">
              <a:buFont typeface="Arial" pitchFamily="34" charset="0"/>
              <a:buChar char="•"/>
            </a:pPr>
            <a:r>
              <a:rPr lang="en-GB" sz="1600" dirty="0" smtClean="0"/>
              <a:t>Computer and communication rooms should not be located in areas susceptible to water seepage and flooding like the basement. </a:t>
            </a:r>
          </a:p>
          <a:p>
            <a:pPr marL="457200" lvl="0" indent="-457200">
              <a:buFont typeface="Arial" pitchFamily="34" charset="0"/>
              <a:buChar char="•"/>
            </a:pPr>
            <a:endParaRPr lang="en-US" sz="1600" dirty="0" smtClean="0"/>
          </a:p>
          <a:p>
            <a:pPr marL="457200" lvl="0" indent="-457200">
              <a:buFont typeface="Arial" pitchFamily="34" charset="0"/>
              <a:buChar char="•"/>
            </a:pPr>
            <a:r>
              <a:rPr lang="en-GB" sz="1600" dirty="0" smtClean="0"/>
              <a:t>Computer and communication rooms should be located in raised or elevated floors in flood prone areas. </a:t>
            </a:r>
          </a:p>
          <a:p>
            <a:pPr marL="457200" lvl="0" indent="-457200">
              <a:buFont typeface="Arial" pitchFamily="34" charset="0"/>
              <a:buChar char="•"/>
            </a:pPr>
            <a:endParaRPr lang="en-US" sz="1600" dirty="0" smtClean="0"/>
          </a:p>
          <a:p>
            <a:pPr marL="457200" lvl="0" indent="-457200">
              <a:buFont typeface="Arial" pitchFamily="34" charset="0"/>
              <a:buChar char="•"/>
            </a:pPr>
            <a:r>
              <a:rPr lang="en-GB" sz="1600" dirty="0" smtClean="0"/>
              <a:t>Adequate drainage provision should be provided to prevent water damage or flooding. </a:t>
            </a:r>
          </a:p>
          <a:p>
            <a:pPr marL="457200" lvl="0" indent="-457200">
              <a:buFont typeface="Arial" pitchFamily="34" charset="0"/>
              <a:buChar char="•"/>
            </a:pPr>
            <a:endParaRPr lang="en-US" sz="1600" dirty="0" smtClean="0"/>
          </a:p>
          <a:p>
            <a:pPr marL="457200" lvl="0" indent="-457200">
              <a:buFont typeface="Arial" pitchFamily="34" charset="0"/>
              <a:buChar char="•"/>
            </a:pPr>
            <a:r>
              <a:rPr lang="en-GB" sz="1600" dirty="0" smtClean="0"/>
              <a:t>Electrical equipment, which may have received water damage, should be checked and dried before being returned to service. </a:t>
            </a:r>
            <a:endParaRPr lang="en-US" sz="1600" dirty="0" smtClean="0"/>
          </a:p>
          <a:p>
            <a:pPr marL="457200" indent="-457200">
              <a:buFont typeface="Arial" pitchFamily="34" charset="0"/>
              <a:buChar char="•"/>
            </a:pPr>
            <a:endParaRPr lang="en-US" sz="1600" dirty="0"/>
          </a:p>
        </p:txBody>
      </p:sp>
      <p:graphicFrame>
        <p:nvGraphicFramePr>
          <p:cNvPr id="4" name="Content Placeholder 3"/>
          <p:cNvGraphicFramePr>
            <a:graphicFrameLocks/>
          </p:cNvGraphicFramePr>
          <p:nvPr/>
        </p:nvGraphicFramePr>
        <p:xfrm>
          <a:off x="5334000" y="152400"/>
          <a:ext cx="3733800" cy="144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Autofit/>
          </a:bodyPr>
          <a:lstStyle/>
          <a:p>
            <a:pPr lvl="2" eaLnBrk="1" hangingPunct="1"/>
            <a:r>
              <a:rPr lang="en-AU" altLang="en-US" sz="2800" b="1" dirty="0" smtClean="0">
                <a:solidFill>
                  <a:schemeClr val="accent4">
                    <a:lumMod val="10000"/>
                  </a:schemeClr>
                </a:solidFill>
                <a:latin typeface="+mj-lt"/>
                <a:ea typeface="+mj-ea"/>
                <a:cs typeface="+mj-cs"/>
              </a:rPr>
              <a:t>Environmental </a:t>
            </a:r>
            <a:r>
              <a:rPr lang="en-AU" altLang="en-US" sz="2800" b="1" dirty="0" smtClean="0">
                <a:solidFill>
                  <a:schemeClr val="accent4">
                    <a:lumMod val="10000"/>
                  </a:schemeClr>
                </a:solidFill>
                <a:latin typeface="+mj-lt"/>
                <a:ea typeface="+mj-ea"/>
                <a:cs typeface="+mj-cs"/>
              </a:rPr>
              <a:t>Security</a:t>
            </a:r>
            <a:br>
              <a:rPr lang="en-AU" altLang="en-US" sz="2800" b="1" dirty="0" smtClean="0">
                <a:solidFill>
                  <a:schemeClr val="accent4">
                    <a:lumMod val="10000"/>
                  </a:schemeClr>
                </a:solidFill>
                <a:latin typeface="+mj-lt"/>
                <a:ea typeface="+mj-ea"/>
                <a:cs typeface="+mj-cs"/>
              </a:rPr>
            </a:br>
            <a:r>
              <a:rPr lang="en-GB" altLang="en-US" sz="2800" b="1" dirty="0" smtClean="0">
                <a:solidFill>
                  <a:schemeClr val="accent4">
                    <a:lumMod val="10000"/>
                  </a:schemeClr>
                </a:solidFill>
                <a:latin typeface="+mj-lt"/>
                <a:ea typeface="+mj-ea"/>
                <a:cs typeface="+mj-cs"/>
              </a:rPr>
              <a:t>Major </a:t>
            </a:r>
            <a:r>
              <a:rPr lang="en-GB" altLang="en-US" sz="2800" b="1" dirty="0">
                <a:solidFill>
                  <a:schemeClr val="accent4">
                    <a:lumMod val="10000"/>
                  </a:schemeClr>
                </a:solidFill>
                <a:latin typeface="+mj-lt"/>
                <a:ea typeface="+mj-ea"/>
                <a:cs typeface="+mj-cs"/>
              </a:rPr>
              <a:t>Data Centres</a:t>
            </a:r>
            <a:r>
              <a:rPr lang="en-US" altLang="en-US" sz="2800" b="1" dirty="0">
                <a:solidFill>
                  <a:schemeClr val="accent4">
                    <a:lumMod val="10000"/>
                  </a:schemeClr>
                </a:solidFill>
                <a:latin typeface="+mj-lt"/>
                <a:ea typeface="+mj-ea"/>
                <a:cs typeface="+mj-cs"/>
              </a:rPr>
              <a:t/>
            </a:r>
            <a:br>
              <a:rPr lang="en-US" altLang="en-US" sz="2800" b="1" dirty="0">
                <a:solidFill>
                  <a:schemeClr val="accent4">
                    <a:lumMod val="10000"/>
                  </a:schemeClr>
                </a:solidFill>
                <a:latin typeface="+mj-lt"/>
                <a:ea typeface="+mj-ea"/>
                <a:cs typeface="+mj-cs"/>
              </a:rPr>
            </a:br>
            <a:endParaRPr lang="en-US" altLang="en-US" sz="2800" b="1" dirty="0">
              <a:solidFill>
                <a:schemeClr val="accent4">
                  <a:lumMod val="10000"/>
                </a:schemeClr>
              </a:solidFill>
              <a:latin typeface="+mj-lt"/>
              <a:ea typeface="+mj-ea"/>
              <a:cs typeface="+mj-cs"/>
            </a:endParaRPr>
          </a:p>
        </p:txBody>
      </p:sp>
      <p:sp>
        <p:nvSpPr>
          <p:cNvPr id="3" name="Content Placeholder 2"/>
          <p:cNvSpPr>
            <a:spLocks noGrp="1"/>
          </p:cNvSpPr>
          <p:nvPr>
            <p:ph idx="1"/>
          </p:nvPr>
        </p:nvSpPr>
        <p:spPr>
          <a:xfrm>
            <a:off x="457200" y="1798637"/>
            <a:ext cx="8229600" cy="4525963"/>
          </a:xfrm>
        </p:spPr>
        <p:txBody>
          <a:bodyPr>
            <a:noAutofit/>
          </a:bodyPr>
          <a:lstStyle/>
          <a:p>
            <a:pPr>
              <a:buFont typeface="Arial" pitchFamily="34" charset="0"/>
              <a:buChar char="•"/>
            </a:pPr>
            <a:r>
              <a:rPr lang="en-GB" sz="1600" dirty="0" smtClean="0"/>
              <a:t>The following environmental controls should be followed for major data centres and for critical systems in addition to the standards mentioned above:</a:t>
            </a:r>
            <a:endParaRPr lang="en-US" sz="1600" b="1" dirty="0" smtClean="0"/>
          </a:p>
          <a:p>
            <a:pPr lvl="2">
              <a:buFont typeface="Arial" pitchFamily="34" charset="0"/>
              <a:buChar char="•"/>
            </a:pPr>
            <a:r>
              <a:rPr lang="en-GB" sz="1400" dirty="0" smtClean="0"/>
              <a:t>Automatic fire suppression system, in combination with fire alarms, should be installed. </a:t>
            </a:r>
          </a:p>
          <a:p>
            <a:pPr lvl="2">
              <a:buFont typeface="Arial" pitchFamily="34" charset="0"/>
              <a:buChar char="•"/>
            </a:pPr>
            <a:endParaRPr lang="en-US" sz="1400" dirty="0" smtClean="0"/>
          </a:p>
          <a:p>
            <a:pPr lvl="2">
              <a:buFont typeface="Arial" pitchFamily="34" charset="0"/>
              <a:buChar char="•"/>
            </a:pPr>
            <a:r>
              <a:rPr lang="en-GB" sz="1400" dirty="0" smtClean="0"/>
              <a:t>Smoke detectors should supplement the fire suppression system. </a:t>
            </a:r>
            <a:endParaRPr lang="en-GB" sz="1400" dirty="0" smtClean="0">
              <a:sym typeface="Monotype Sorts"/>
            </a:endParaRPr>
          </a:p>
          <a:p>
            <a:pPr lvl="2">
              <a:buFont typeface="Arial" pitchFamily="34" charset="0"/>
              <a:buChar char="•"/>
            </a:pPr>
            <a:endParaRPr lang="en-US" sz="1400" dirty="0" smtClean="0"/>
          </a:p>
          <a:p>
            <a:pPr lvl="2">
              <a:buFont typeface="Arial" pitchFamily="34" charset="0"/>
              <a:buChar char="•"/>
            </a:pPr>
            <a:r>
              <a:rPr lang="en-GB" sz="1400" dirty="0" smtClean="0"/>
              <a:t>Smoke detectors should be placed above and below the ceiling tiles. The detectors should produce an audible alarm when activated. </a:t>
            </a:r>
          </a:p>
          <a:p>
            <a:pPr lvl="2">
              <a:buFont typeface="Arial" pitchFamily="34" charset="0"/>
              <a:buChar char="•"/>
            </a:pPr>
            <a:endParaRPr lang="en-US" sz="1400" dirty="0" smtClean="0"/>
          </a:p>
          <a:p>
            <a:pPr lvl="2">
              <a:buFont typeface="Arial" pitchFamily="34" charset="0"/>
              <a:buChar char="•"/>
            </a:pPr>
            <a:r>
              <a:rPr lang="en-GB" sz="1400" dirty="0" smtClean="0"/>
              <a:t>The surrounding walls should be non-combustible and resistant to fire for at least 60 minutes. All openings to these walls (doors, ventilation ducts, etc.) should be likewise rated at least 60 minutes. </a:t>
            </a:r>
          </a:p>
          <a:p>
            <a:pPr lvl="2">
              <a:buFont typeface="Arial" pitchFamily="34" charset="0"/>
              <a:buChar char="•"/>
            </a:pPr>
            <a:endParaRPr lang="en-US" sz="1400" dirty="0" smtClean="0"/>
          </a:p>
          <a:p>
            <a:pPr lvl="2">
              <a:buFont typeface="Arial" pitchFamily="34" charset="0"/>
              <a:buChar char="•"/>
            </a:pPr>
            <a:r>
              <a:rPr lang="en-GB" sz="1400" dirty="0" smtClean="0"/>
              <a:t>Curtains, desks, cabinets and other general office materials in the data centre should be fire resistant. </a:t>
            </a:r>
            <a:endParaRPr lang="en-US" sz="1400" dirty="0" smtClean="0"/>
          </a:p>
          <a:p>
            <a:pPr>
              <a:buFont typeface="Arial" pitchFamily="34" charset="0"/>
              <a:buChar char="•"/>
            </a:pPr>
            <a:endParaRPr lang="en-US" sz="1600" dirty="0"/>
          </a:p>
        </p:txBody>
      </p:sp>
      <p:graphicFrame>
        <p:nvGraphicFramePr>
          <p:cNvPr id="4" name="Content Placeholder 3"/>
          <p:cNvGraphicFramePr>
            <a:graphicFrameLocks/>
          </p:cNvGraphicFramePr>
          <p:nvPr/>
        </p:nvGraphicFramePr>
        <p:xfrm>
          <a:off x="5334000" y="152400"/>
          <a:ext cx="3733800" cy="144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AU" altLang="en-US" sz="2800" b="1" dirty="0" smtClean="0"/>
              <a:t>Environmental Security</a:t>
            </a:r>
            <a:br>
              <a:rPr lang="en-AU" altLang="en-US" sz="2800" b="1" dirty="0" smtClean="0"/>
            </a:br>
            <a:r>
              <a:rPr lang="en-GB" altLang="en-US" sz="2800" b="1" dirty="0" smtClean="0"/>
              <a:t>Major Data Centres</a:t>
            </a:r>
            <a:endParaRPr lang="en-US" altLang="en-US" sz="2800" b="1" dirty="0"/>
          </a:p>
        </p:txBody>
      </p:sp>
      <p:sp>
        <p:nvSpPr>
          <p:cNvPr id="3" name="Content Placeholder 2"/>
          <p:cNvSpPr>
            <a:spLocks noGrp="1"/>
          </p:cNvSpPr>
          <p:nvPr>
            <p:ph idx="1"/>
          </p:nvPr>
        </p:nvSpPr>
        <p:spPr/>
        <p:txBody>
          <a:bodyPr>
            <a:normAutofit/>
          </a:bodyPr>
          <a:lstStyle/>
          <a:p>
            <a:pPr lvl="0"/>
            <a:r>
              <a:rPr lang="en-GB" sz="2000" dirty="0" smtClean="0"/>
              <a:t>Data centres should be housed in buildings, which are resistant to cyclones. </a:t>
            </a:r>
          </a:p>
          <a:p>
            <a:pPr lvl="0"/>
            <a:r>
              <a:rPr lang="en-GB" sz="2000" dirty="0" smtClean="0"/>
              <a:t>The following controls should be considered: </a:t>
            </a:r>
            <a:endParaRPr lang="en-US" sz="2000" dirty="0" smtClean="0"/>
          </a:p>
          <a:p>
            <a:pPr lvl="3">
              <a:lnSpc>
                <a:spcPct val="150000"/>
              </a:lnSpc>
            </a:pPr>
            <a:r>
              <a:rPr lang="en-GB" sz="1400" dirty="0" smtClean="0"/>
              <a:t>Permanent cyclone shutters for doors and windows</a:t>
            </a:r>
            <a:endParaRPr lang="en-US" sz="1400" dirty="0" smtClean="0"/>
          </a:p>
          <a:p>
            <a:pPr lvl="3">
              <a:lnSpc>
                <a:spcPct val="150000"/>
              </a:lnSpc>
            </a:pPr>
            <a:r>
              <a:rPr lang="en-GB" sz="1400" dirty="0" smtClean="0"/>
              <a:t>Double doors</a:t>
            </a:r>
            <a:endParaRPr lang="en-US" sz="1400" dirty="0" smtClean="0"/>
          </a:p>
          <a:p>
            <a:pPr lvl="3">
              <a:lnSpc>
                <a:spcPct val="150000"/>
              </a:lnSpc>
            </a:pPr>
            <a:r>
              <a:rPr lang="en-GB" sz="1400" dirty="0" smtClean="0"/>
              <a:t>Wind resistant roof sheathing</a:t>
            </a:r>
            <a:endParaRPr lang="en-US" sz="1400" dirty="0" smtClean="0"/>
          </a:p>
          <a:p>
            <a:pPr lvl="3">
              <a:lnSpc>
                <a:spcPct val="150000"/>
              </a:lnSpc>
            </a:pPr>
            <a:r>
              <a:rPr lang="en-GB" sz="1400" dirty="0" smtClean="0"/>
              <a:t>Data centres should be located on an interior room on the first floor in cyclone prone areas. This should ensure least impact of winds and floods. </a:t>
            </a:r>
            <a:endParaRPr lang="en-US" sz="1400" dirty="0" smtClean="0"/>
          </a:p>
          <a:p>
            <a:pPr lvl="3">
              <a:lnSpc>
                <a:spcPct val="150000"/>
              </a:lnSpc>
            </a:pPr>
            <a:r>
              <a:rPr lang="en-GB" sz="1400" dirty="0" smtClean="0"/>
              <a:t>Information processing facilities should be equipped with water or moisture detectors. The detectors should produce an audible alarm, when activated. </a:t>
            </a:r>
            <a:endParaRPr lang="en-US" sz="1400" dirty="0" smtClean="0"/>
          </a:p>
          <a:p>
            <a:pPr lvl="3">
              <a:lnSpc>
                <a:spcPct val="150000"/>
              </a:lnSpc>
            </a:pPr>
            <a:r>
              <a:rPr lang="en-GB" sz="1400" dirty="0" smtClean="0"/>
              <a:t>Data centres should be located in raised or elevated floors in flood prone areas. </a:t>
            </a:r>
            <a:endParaRPr lang="en-US" sz="1400" dirty="0" smtClean="0"/>
          </a:p>
          <a:p>
            <a:endParaRPr lang="en-US" sz="2000" dirty="0"/>
          </a:p>
        </p:txBody>
      </p:sp>
      <p:graphicFrame>
        <p:nvGraphicFramePr>
          <p:cNvPr id="4" name="Content Placeholder 3"/>
          <p:cNvGraphicFramePr>
            <a:graphicFrameLocks/>
          </p:cNvGraphicFramePr>
          <p:nvPr/>
        </p:nvGraphicFramePr>
        <p:xfrm>
          <a:off x="5257800" y="152400"/>
          <a:ext cx="3733800" cy="144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r>
              <a:rPr lang="en-AU" altLang="en-US" sz="2800" b="1" dirty="0" smtClean="0"/>
              <a:t>Power Supplies</a:t>
            </a:r>
            <a:endParaRPr lang="en-US" altLang="en-US" sz="2800" b="1" dirty="0"/>
          </a:p>
        </p:txBody>
      </p:sp>
      <p:sp>
        <p:nvSpPr>
          <p:cNvPr id="3" name="Content Placeholder 2"/>
          <p:cNvSpPr>
            <a:spLocks noGrp="1"/>
          </p:cNvSpPr>
          <p:nvPr>
            <p:ph idx="1"/>
          </p:nvPr>
        </p:nvSpPr>
        <p:spPr/>
        <p:txBody>
          <a:bodyPr>
            <a:normAutofit/>
          </a:bodyPr>
          <a:lstStyle/>
          <a:p>
            <a:pPr>
              <a:buNone/>
            </a:pPr>
            <a:r>
              <a:rPr lang="en-GB" sz="2200" dirty="0" smtClean="0"/>
              <a:t>	Information processing equipment should be protected from power failures and other electrical anomalies. A suitable electrical supply should be provided that confirms to the equipment manufacturer’s specifications.</a:t>
            </a:r>
          </a:p>
          <a:p>
            <a:endParaRPr lang="en-US" sz="2200" dirty="0" smtClean="0"/>
          </a:p>
          <a:p>
            <a:pPr>
              <a:buNone/>
            </a:pPr>
            <a:r>
              <a:rPr lang="en-GB" sz="2200" b="1" dirty="0" smtClean="0"/>
              <a:t>	Purpose &amp; Objectives</a:t>
            </a:r>
            <a:endParaRPr lang="en-US" sz="2200" b="1" dirty="0" smtClean="0"/>
          </a:p>
          <a:p>
            <a:pPr>
              <a:buNone/>
            </a:pPr>
            <a:r>
              <a:rPr lang="en-GB" sz="2200" dirty="0" smtClean="0"/>
              <a:t>	Information processing equipment needs to be safeguarded from power failures and other electrical anomalies.</a:t>
            </a:r>
            <a:endParaRPr lang="en-US" sz="2200" dirty="0" smtClean="0"/>
          </a:p>
          <a:p>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170" name="Rectangle 2"/>
          <p:cNvSpPr>
            <a:spLocks noGrp="1" noChangeArrowheads="1"/>
          </p:cNvSpPr>
          <p:nvPr>
            <p:ph type="title"/>
          </p:nvPr>
        </p:nvSpPr>
        <p:spPr/>
        <p:txBody>
          <a:bodyPr>
            <a:normAutofit/>
          </a:bodyPr>
          <a:lstStyle/>
          <a:p>
            <a:pPr eaLnBrk="1" hangingPunct="1"/>
            <a:r>
              <a:rPr lang="en-US" altLang="en-US" sz="2800" b="1" dirty="0"/>
              <a:t>Uninterruptible Power Supplies (UPSs)</a:t>
            </a:r>
          </a:p>
        </p:txBody>
      </p:sp>
      <p:sp>
        <p:nvSpPr>
          <p:cNvPr id="519171" name="Rectangle 3"/>
          <p:cNvSpPr>
            <a:spLocks noGrp="1" noChangeArrowheads="1"/>
          </p:cNvSpPr>
          <p:nvPr>
            <p:ph idx="1"/>
          </p:nvPr>
        </p:nvSpPr>
        <p:spPr>
          <a:xfrm>
            <a:off x="457200" y="1676400"/>
            <a:ext cx="8153400" cy="4648200"/>
          </a:xfrm>
        </p:spPr>
        <p:txBody>
          <a:bodyPr>
            <a:normAutofit/>
          </a:bodyPr>
          <a:lstStyle/>
          <a:p>
            <a:pPr>
              <a:lnSpc>
                <a:spcPct val="90000"/>
              </a:lnSpc>
            </a:pPr>
            <a:r>
              <a:rPr lang="en-US" sz="2000" dirty="0" smtClean="0"/>
              <a:t>	In </a:t>
            </a:r>
            <a:r>
              <a:rPr lang="en-US" sz="2000" dirty="0"/>
              <a:t>case of power outage, a UPS is a backup power source for major computer systems </a:t>
            </a:r>
          </a:p>
          <a:p>
            <a:pPr>
              <a:lnSpc>
                <a:spcPct val="90000"/>
              </a:lnSpc>
            </a:pPr>
            <a:r>
              <a:rPr lang="en-US" sz="2000" dirty="0"/>
              <a:t>There are four basic configurations of UPS: </a:t>
            </a:r>
          </a:p>
          <a:p>
            <a:pPr lvl="1">
              <a:lnSpc>
                <a:spcPct val="90000"/>
              </a:lnSpc>
            </a:pPr>
            <a:r>
              <a:rPr lang="en-US" dirty="0" smtClean="0"/>
              <a:t>S</a:t>
            </a:r>
            <a:r>
              <a:rPr lang="en-US" sz="2000" dirty="0" smtClean="0"/>
              <a:t>tandby</a:t>
            </a:r>
            <a:endParaRPr lang="en-US" sz="2000" dirty="0"/>
          </a:p>
          <a:p>
            <a:pPr lvl="1">
              <a:lnSpc>
                <a:spcPct val="90000"/>
              </a:lnSpc>
            </a:pPr>
            <a:r>
              <a:rPr lang="en-US" dirty="0" smtClean="0"/>
              <a:t>Ferro resonant</a:t>
            </a:r>
            <a:r>
              <a:rPr lang="en-US" sz="2000" dirty="0" smtClean="0"/>
              <a:t> </a:t>
            </a:r>
            <a:r>
              <a:rPr lang="en-US" sz="2000" dirty="0"/>
              <a:t>standby</a:t>
            </a:r>
          </a:p>
          <a:p>
            <a:pPr lvl="1">
              <a:lnSpc>
                <a:spcPct val="90000"/>
              </a:lnSpc>
            </a:pPr>
            <a:r>
              <a:rPr lang="en-US" dirty="0" smtClean="0"/>
              <a:t>Li</a:t>
            </a:r>
            <a:r>
              <a:rPr lang="en-US" sz="2000" dirty="0" smtClean="0"/>
              <a:t>ne-interactive</a:t>
            </a:r>
            <a:endParaRPr lang="en-US" sz="2000" dirty="0"/>
          </a:p>
          <a:p>
            <a:pPr lvl="1">
              <a:lnSpc>
                <a:spcPct val="90000"/>
              </a:lnSpc>
            </a:pPr>
            <a:r>
              <a:rPr lang="en-US" sz="2000" dirty="0" smtClean="0"/>
              <a:t>True </a:t>
            </a:r>
            <a:r>
              <a:rPr lang="en-US" sz="2000" dirty="0"/>
              <a:t>online</a:t>
            </a:r>
          </a:p>
        </p:txBody>
      </p:sp>
      <p:sp>
        <p:nvSpPr>
          <p:cNvPr id="5" name="Slide Number Placeholder 5"/>
          <p:cNvSpPr>
            <a:spLocks noGrp="1"/>
          </p:cNvSpPr>
          <p:nvPr>
            <p:ph type="sldNum" sz="quarter" idx="4294967295"/>
          </p:nvPr>
        </p:nvSpPr>
        <p:spPr>
          <a:xfrm>
            <a:off x="6810375" y="6550025"/>
            <a:ext cx="2159000" cy="161925"/>
          </a:xfrm>
        </p:spPr>
        <p:txBody>
          <a:bodyPr/>
          <a:lstStyle/>
          <a:p>
            <a:r>
              <a:rPr lang="en-US"/>
              <a:t> Slide </a:t>
            </a:r>
            <a:fld id="{D6FBCFF4-E532-4674-8EBE-91A804CDA596}" type="slidenum">
              <a:rPr lang="en-US"/>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4" name="Rectangle 2"/>
          <p:cNvSpPr>
            <a:spLocks noGrp="1" noChangeArrowheads="1"/>
          </p:cNvSpPr>
          <p:nvPr>
            <p:ph type="title"/>
          </p:nvPr>
        </p:nvSpPr>
        <p:spPr/>
        <p:txBody>
          <a:bodyPr>
            <a:normAutofit/>
          </a:bodyPr>
          <a:lstStyle/>
          <a:p>
            <a:pPr eaLnBrk="1" hangingPunct="1"/>
            <a:r>
              <a:rPr lang="en-US" altLang="en-US" sz="2800" b="1" dirty="0"/>
              <a:t>Uninterruptible Power Supplies (UPSs)</a:t>
            </a:r>
          </a:p>
        </p:txBody>
      </p:sp>
      <p:sp>
        <p:nvSpPr>
          <p:cNvPr id="520195" name="Rectangle 3"/>
          <p:cNvSpPr>
            <a:spLocks noGrp="1" noChangeArrowheads="1"/>
          </p:cNvSpPr>
          <p:nvPr>
            <p:ph idx="1"/>
          </p:nvPr>
        </p:nvSpPr>
        <p:spPr>
          <a:xfrm>
            <a:off x="457200" y="1447800"/>
            <a:ext cx="8153400" cy="4876800"/>
          </a:xfrm>
        </p:spPr>
        <p:txBody>
          <a:bodyPr>
            <a:normAutofit lnSpcReduction="10000"/>
          </a:bodyPr>
          <a:lstStyle/>
          <a:p>
            <a:pPr>
              <a:lnSpc>
                <a:spcPct val="90000"/>
              </a:lnSpc>
            </a:pPr>
            <a:r>
              <a:rPr lang="en-US" sz="2000" dirty="0" smtClean="0"/>
              <a:t>	A </a:t>
            </a:r>
            <a:r>
              <a:rPr lang="en-US" sz="2000" dirty="0"/>
              <a:t>standby or offline UPS is an offline battery backup that detects the interruption of power to the power </a:t>
            </a:r>
            <a:r>
              <a:rPr lang="en-US" sz="2000" dirty="0" smtClean="0"/>
              <a:t>equipment</a:t>
            </a:r>
          </a:p>
          <a:p>
            <a:pPr>
              <a:lnSpc>
                <a:spcPct val="90000"/>
              </a:lnSpc>
            </a:pPr>
            <a:endParaRPr lang="en-US" sz="2000" dirty="0"/>
          </a:p>
          <a:p>
            <a:pPr>
              <a:lnSpc>
                <a:spcPct val="90000"/>
              </a:lnSpc>
            </a:pPr>
            <a:r>
              <a:rPr lang="en-US" sz="2000" dirty="0" smtClean="0"/>
              <a:t>	A </a:t>
            </a:r>
            <a:r>
              <a:rPr lang="en-US" sz="2000" dirty="0" err="1" smtClean="0"/>
              <a:t>ferro</a:t>
            </a:r>
            <a:r>
              <a:rPr lang="en-US" sz="2000" dirty="0" smtClean="0"/>
              <a:t> resonant </a:t>
            </a:r>
            <a:r>
              <a:rPr lang="en-US" sz="2000" dirty="0"/>
              <a:t>standby UPS is still an offline </a:t>
            </a:r>
            <a:r>
              <a:rPr lang="en-US" sz="2000" dirty="0" smtClean="0"/>
              <a:t>UPS</a:t>
            </a:r>
          </a:p>
          <a:p>
            <a:pPr>
              <a:lnSpc>
                <a:spcPct val="90000"/>
              </a:lnSpc>
            </a:pPr>
            <a:r>
              <a:rPr lang="en-US" dirty="0" smtClean="0"/>
              <a:t>	</a:t>
            </a:r>
            <a:r>
              <a:rPr lang="en-US" dirty="0" smtClean="0"/>
              <a:t>T</a:t>
            </a:r>
            <a:r>
              <a:rPr lang="en-US" sz="2000" dirty="0" smtClean="0"/>
              <a:t>he </a:t>
            </a:r>
            <a:r>
              <a:rPr lang="en-US" sz="2000" dirty="0" err="1" smtClean="0"/>
              <a:t>ferro</a:t>
            </a:r>
            <a:r>
              <a:rPr lang="en-US" sz="2000" dirty="0" smtClean="0"/>
              <a:t> resonant </a:t>
            </a:r>
            <a:r>
              <a:rPr lang="en-US" sz="2000" dirty="0"/>
              <a:t>transformer reduces power </a:t>
            </a:r>
            <a:r>
              <a:rPr lang="en-US" sz="2000" dirty="0" smtClean="0"/>
              <a:t>problems</a:t>
            </a:r>
          </a:p>
          <a:p>
            <a:pPr lvl="1">
              <a:lnSpc>
                <a:spcPct val="90000"/>
              </a:lnSpc>
            </a:pPr>
            <a:endParaRPr lang="en-US" sz="2000" dirty="0"/>
          </a:p>
          <a:p>
            <a:pPr>
              <a:lnSpc>
                <a:spcPct val="90000"/>
              </a:lnSpc>
            </a:pPr>
            <a:r>
              <a:rPr lang="en-US" sz="2000" dirty="0" smtClean="0"/>
              <a:t>	The </a:t>
            </a:r>
            <a:r>
              <a:rPr lang="en-US" sz="2000" dirty="0"/>
              <a:t>line-interactive UPS is always connected to the output, so has a much faster response time and incorporates power conditioning and line </a:t>
            </a:r>
            <a:r>
              <a:rPr lang="en-US" sz="2000" dirty="0" smtClean="0"/>
              <a:t>filtering</a:t>
            </a:r>
          </a:p>
          <a:p>
            <a:pPr>
              <a:lnSpc>
                <a:spcPct val="90000"/>
              </a:lnSpc>
            </a:pPr>
            <a:endParaRPr lang="en-US" sz="2000" dirty="0"/>
          </a:p>
          <a:p>
            <a:pPr>
              <a:lnSpc>
                <a:spcPct val="90000"/>
              </a:lnSpc>
            </a:pPr>
            <a:r>
              <a:rPr lang="en-US" sz="2000" dirty="0" smtClean="0"/>
              <a:t>	The </a:t>
            </a:r>
            <a:r>
              <a:rPr lang="en-US" sz="2000" dirty="0"/>
              <a:t>true online UPS works in the opposite fashion to a standby UPS since the primary power source is the battery, with the power feed from the utility constantly recharging the </a:t>
            </a:r>
            <a:r>
              <a:rPr lang="en-US" sz="2000" dirty="0" smtClean="0"/>
              <a:t>batteries this </a:t>
            </a:r>
            <a:r>
              <a:rPr lang="en-US" sz="2000" dirty="0"/>
              <a:t>model allows constant feed to the system, while completely eliminating power quality problems</a:t>
            </a:r>
          </a:p>
        </p:txBody>
      </p:sp>
      <p:sp>
        <p:nvSpPr>
          <p:cNvPr id="5" name="Slide Number Placeholder 5"/>
          <p:cNvSpPr>
            <a:spLocks noGrp="1"/>
          </p:cNvSpPr>
          <p:nvPr>
            <p:ph type="sldNum" sz="quarter" idx="4294967295"/>
          </p:nvPr>
        </p:nvSpPr>
        <p:spPr>
          <a:xfrm>
            <a:off x="6810375" y="6550025"/>
            <a:ext cx="2159000" cy="161925"/>
          </a:xfrm>
        </p:spPr>
        <p:txBody>
          <a:bodyPr/>
          <a:lstStyle/>
          <a:p>
            <a:r>
              <a:rPr lang="en-US"/>
              <a:t> Slide </a:t>
            </a:r>
            <a:fld id="{32CDF216-CD08-4300-AEE5-B6CE40F6D163}" type="slidenum">
              <a:rPr lang="en-US"/>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42" name="Rectangle 2"/>
          <p:cNvSpPr>
            <a:spLocks noGrp="1" noChangeArrowheads="1"/>
          </p:cNvSpPr>
          <p:nvPr>
            <p:ph type="title"/>
          </p:nvPr>
        </p:nvSpPr>
        <p:spPr/>
        <p:txBody>
          <a:bodyPr>
            <a:normAutofit/>
          </a:bodyPr>
          <a:lstStyle/>
          <a:p>
            <a:pPr eaLnBrk="1" hangingPunct="1"/>
            <a:r>
              <a:rPr lang="en-US" altLang="en-US" sz="2800" b="1" dirty="0"/>
              <a:t>Emergency Shutoff</a:t>
            </a:r>
          </a:p>
        </p:txBody>
      </p:sp>
      <p:sp>
        <p:nvSpPr>
          <p:cNvPr id="522243" name="Rectangle 3"/>
          <p:cNvSpPr>
            <a:spLocks noGrp="1" noChangeArrowheads="1"/>
          </p:cNvSpPr>
          <p:nvPr>
            <p:ph idx="1"/>
          </p:nvPr>
        </p:nvSpPr>
        <p:spPr/>
        <p:txBody>
          <a:bodyPr>
            <a:normAutofit/>
          </a:bodyPr>
          <a:lstStyle/>
          <a:p>
            <a:pPr>
              <a:lnSpc>
                <a:spcPct val="90000"/>
              </a:lnSpc>
              <a:buFont typeface="Arial" pitchFamily="34" charset="0"/>
              <a:buChar char="•"/>
            </a:pPr>
            <a:r>
              <a:rPr lang="en-US" sz="2000" dirty="0"/>
              <a:t>One important aspect of power management in any environment is the need to be able to stop power immediately should the current represent a risk to human or machine </a:t>
            </a:r>
            <a:r>
              <a:rPr lang="en-US" sz="2000" dirty="0" smtClean="0"/>
              <a:t>safety</a:t>
            </a:r>
          </a:p>
          <a:p>
            <a:pPr>
              <a:lnSpc>
                <a:spcPct val="90000"/>
              </a:lnSpc>
              <a:buFont typeface="Arial" pitchFamily="34" charset="0"/>
              <a:buChar char="•"/>
            </a:pPr>
            <a:endParaRPr lang="en-US" sz="2000" dirty="0"/>
          </a:p>
          <a:p>
            <a:pPr>
              <a:lnSpc>
                <a:spcPct val="90000"/>
              </a:lnSpc>
              <a:buFont typeface="Arial" pitchFamily="34" charset="0"/>
              <a:buChar char="•"/>
            </a:pPr>
            <a:r>
              <a:rPr lang="en-US" sz="2000" dirty="0"/>
              <a:t>Most computer rooms and wiring closets are equipped with an emergency power shutoff, which is usually a large red button, prominently placed to facilitate access, with an accident-proof cover to prevent unintentional use</a:t>
            </a:r>
          </a:p>
        </p:txBody>
      </p:sp>
      <p:sp>
        <p:nvSpPr>
          <p:cNvPr id="5" name="Slide Number Placeholder 5"/>
          <p:cNvSpPr>
            <a:spLocks noGrp="1"/>
          </p:cNvSpPr>
          <p:nvPr>
            <p:ph type="sldNum" sz="quarter" idx="4294967295"/>
          </p:nvPr>
        </p:nvSpPr>
        <p:spPr>
          <a:xfrm>
            <a:off x="6810375" y="6550025"/>
            <a:ext cx="2159000" cy="161925"/>
          </a:xfrm>
        </p:spPr>
        <p:txBody>
          <a:bodyPr/>
          <a:lstStyle/>
          <a:p>
            <a:r>
              <a:rPr lang="en-US"/>
              <a:t> Slide </a:t>
            </a:r>
            <a:fld id="{C1CE20E1-8F05-4FA7-A266-5A6568DE8407}" type="slidenum">
              <a:rPr lang="en-US"/>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r>
              <a:rPr lang="en-AU" altLang="en-US" sz="2800" b="1" dirty="0" smtClean="0"/>
              <a:t>Power Supplies</a:t>
            </a:r>
            <a:endParaRPr lang="en-US" altLang="en-US" sz="2800" b="1" dirty="0"/>
          </a:p>
        </p:txBody>
      </p:sp>
      <p:sp>
        <p:nvSpPr>
          <p:cNvPr id="3" name="Content Placeholder 2"/>
          <p:cNvSpPr>
            <a:spLocks noGrp="1"/>
          </p:cNvSpPr>
          <p:nvPr>
            <p:ph idx="1"/>
          </p:nvPr>
        </p:nvSpPr>
        <p:spPr>
          <a:xfrm>
            <a:off x="457200" y="1447800"/>
            <a:ext cx="8229600" cy="4525963"/>
          </a:xfrm>
        </p:spPr>
        <p:txBody>
          <a:bodyPr>
            <a:noAutofit/>
          </a:bodyPr>
          <a:lstStyle/>
          <a:p>
            <a:pPr>
              <a:buNone/>
            </a:pPr>
            <a:r>
              <a:rPr lang="en-GB" sz="2000" b="1" dirty="0" smtClean="0"/>
              <a:t>Power Supply Standards</a:t>
            </a:r>
          </a:p>
          <a:p>
            <a:pPr>
              <a:buNone/>
            </a:pPr>
            <a:endParaRPr lang="en-US" sz="2000" b="1" dirty="0" smtClean="0"/>
          </a:p>
          <a:p>
            <a:pPr lvl="1"/>
            <a:r>
              <a:rPr lang="en-GB" sz="2000" dirty="0" smtClean="0"/>
              <a:t>Uninterrupted Power Supply (UPS) should be used to support orderly close down or continuous running of information processing equipment. </a:t>
            </a:r>
          </a:p>
          <a:p>
            <a:pPr lvl="1"/>
            <a:endParaRPr lang="en-US" sz="2000" dirty="0" smtClean="0"/>
          </a:p>
          <a:p>
            <a:pPr lvl="1"/>
            <a:r>
              <a:rPr lang="en-GB" sz="2000" dirty="0" smtClean="0"/>
              <a:t>The UPS equipment should be checked at least once in 3 months in accordance with the manufacturer’s recommendations. </a:t>
            </a:r>
          </a:p>
          <a:p>
            <a:pPr lvl="1"/>
            <a:endParaRPr lang="en-US" sz="2000" dirty="0" smtClean="0"/>
          </a:p>
          <a:p>
            <a:pPr lvl="1"/>
            <a:r>
              <a:rPr lang="en-GB" sz="2000" dirty="0" smtClean="0"/>
              <a:t>All buildings should have proper </a:t>
            </a:r>
            <a:r>
              <a:rPr lang="en-GB" sz="2000" dirty="0" err="1" smtClean="0"/>
              <a:t>earthing</a:t>
            </a:r>
            <a:r>
              <a:rPr lang="en-GB" sz="2000" dirty="0" smtClean="0"/>
              <a:t> to prevent electric surges. </a:t>
            </a:r>
            <a:endParaRPr lang="en-US" sz="2000" dirty="0" smtClean="0"/>
          </a:p>
          <a:p>
            <a:pPr>
              <a:buNone/>
            </a:pPr>
            <a:endParaRPr lang="en-GB" sz="2000" b="1" dirty="0" smtClean="0"/>
          </a:p>
          <a:p>
            <a:endParaRPr lang="en-US" sz="20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r>
              <a:rPr lang="en-GB" altLang="en-US" sz="2800" b="1" dirty="0" smtClean="0"/>
              <a:t>Power Supply Standards</a:t>
            </a:r>
            <a:br>
              <a:rPr lang="en-GB" altLang="en-US" sz="2800" b="1" dirty="0" smtClean="0"/>
            </a:br>
            <a:endParaRPr lang="en-US" altLang="en-US" sz="2800" b="1" dirty="0"/>
          </a:p>
        </p:txBody>
      </p:sp>
      <p:sp>
        <p:nvSpPr>
          <p:cNvPr id="3" name="Content Placeholder 2"/>
          <p:cNvSpPr>
            <a:spLocks noGrp="1"/>
          </p:cNvSpPr>
          <p:nvPr>
            <p:ph idx="1"/>
          </p:nvPr>
        </p:nvSpPr>
        <p:spPr>
          <a:xfrm>
            <a:off x="160338" y="1447800"/>
            <a:ext cx="8821737" cy="4335463"/>
          </a:xfrm>
        </p:spPr>
        <p:txBody>
          <a:bodyPr/>
          <a:lstStyle/>
          <a:p>
            <a:pPr>
              <a:buNone/>
            </a:pPr>
            <a:r>
              <a:rPr lang="en-GB" sz="2000" b="1" dirty="0" smtClean="0"/>
              <a:t>Power-off Switches</a:t>
            </a:r>
          </a:p>
          <a:p>
            <a:pPr>
              <a:buNone/>
            </a:pPr>
            <a:endParaRPr lang="en-US" sz="2000" b="1" dirty="0" smtClean="0"/>
          </a:p>
          <a:p>
            <a:pPr lvl="1"/>
            <a:r>
              <a:rPr lang="en-GB" sz="2000" dirty="0" smtClean="0"/>
              <a:t>Two emergency power-off switches should be used, one in the computer room, and the other near, but outside, the computer room. This should facilitate rapid power-off in case of an emergency such as during a fire or emergency evacuation. </a:t>
            </a:r>
          </a:p>
          <a:p>
            <a:pPr lvl="1"/>
            <a:endParaRPr lang="en-US" sz="2000" dirty="0" smtClean="0"/>
          </a:p>
          <a:p>
            <a:pPr lvl="1"/>
            <a:r>
              <a:rPr lang="en-GB" sz="2000" dirty="0" smtClean="0"/>
              <a:t>The power-off switches should be clearly labelled, easily accessible but shielded to prevent accidental activation. </a:t>
            </a:r>
            <a:endParaRPr lang="en-US" sz="2000" dirty="0" smtClean="0"/>
          </a:p>
          <a:p>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38" y="152400"/>
            <a:ext cx="8805862" cy="755650"/>
          </a:xfrm>
        </p:spPr>
        <p:txBody>
          <a:bodyPr/>
          <a:lstStyle/>
          <a:p>
            <a:pPr lvl="2" eaLnBrk="1" hangingPunct="1"/>
            <a:r>
              <a:rPr lang="en-AU" altLang="en-US" sz="2800" b="1" dirty="0" smtClean="0">
                <a:solidFill>
                  <a:schemeClr val="accent4">
                    <a:lumMod val="10000"/>
                  </a:schemeClr>
                </a:solidFill>
                <a:latin typeface="+mj-lt"/>
                <a:ea typeface="+mj-ea"/>
                <a:cs typeface="+mj-cs"/>
              </a:rPr>
              <a:t>Power Supplies</a:t>
            </a:r>
            <a:br>
              <a:rPr lang="en-AU" altLang="en-US" sz="2800" b="1" dirty="0" smtClean="0">
                <a:solidFill>
                  <a:schemeClr val="accent4">
                    <a:lumMod val="10000"/>
                  </a:schemeClr>
                </a:solidFill>
                <a:latin typeface="+mj-lt"/>
                <a:ea typeface="+mj-ea"/>
                <a:cs typeface="+mj-cs"/>
              </a:rPr>
            </a:br>
            <a:r>
              <a:rPr lang="en-GB" altLang="en-US" sz="2800" b="1" dirty="0" smtClean="0">
                <a:solidFill>
                  <a:schemeClr val="accent4">
                    <a:lumMod val="10000"/>
                  </a:schemeClr>
                </a:solidFill>
                <a:latin typeface="+mj-lt"/>
                <a:ea typeface="+mj-ea"/>
                <a:cs typeface="+mj-cs"/>
              </a:rPr>
              <a:t>Major Data Centres</a:t>
            </a:r>
            <a:r>
              <a:rPr lang="en-US" altLang="en-US" sz="2800" b="1" dirty="0" smtClean="0">
                <a:solidFill>
                  <a:schemeClr val="accent4">
                    <a:lumMod val="10000"/>
                  </a:schemeClr>
                </a:solidFill>
                <a:latin typeface="+mj-lt"/>
                <a:ea typeface="+mj-ea"/>
                <a:cs typeface="+mj-cs"/>
              </a:rPr>
              <a:t/>
            </a:r>
            <a:br>
              <a:rPr lang="en-US" altLang="en-US" sz="2800" b="1" dirty="0" smtClean="0">
                <a:solidFill>
                  <a:schemeClr val="accent4">
                    <a:lumMod val="10000"/>
                  </a:schemeClr>
                </a:solidFill>
                <a:latin typeface="+mj-lt"/>
                <a:ea typeface="+mj-ea"/>
                <a:cs typeface="+mj-cs"/>
              </a:rPr>
            </a:br>
            <a:endParaRPr lang="en-US" altLang="en-US" sz="2800" b="1" dirty="0">
              <a:solidFill>
                <a:schemeClr val="accent4">
                  <a:lumMod val="10000"/>
                </a:schemeClr>
              </a:solidFill>
              <a:latin typeface="+mj-lt"/>
              <a:ea typeface="+mj-ea"/>
              <a:cs typeface="+mj-cs"/>
            </a:endParaRPr>
          </a:p>
        </p:txBody>
      </p:sp>
      <p:sp>
        <p:nvSpPr>
          <p:cNvPr id="3" name="Content Placeholder 2"/>
          <p:cNvSpPr>
            <a:spLocks noGrp="1"/>
          </p:cNvSpPr>
          <p:nvPr>
            <p:ph idx="1"/>
          </p:nvPr>
        </p:nvSpPr>
        <p:spPr/>
        <p:txBody>
          <a:bodyPr>
            <a:normAutofit/>
          </a:bodyPr>
          <a:lstStyle/>
          <a:p>
            <a:pPr>
              <a:buNone/>
            </a:pPr>
            <a:r>
              <a:rPr lang="en-GB" sz="2000" dirty="0" smtClean="0"/>
              <a:t>The following controls should be followed for major data centres and for time-sensitive systems</a:t>
            </a:r>
          </a:p>
          <a:p>
            <a:pPr>
              <a:buNone/>
            </a:pPr>
            <a:endParaRPr lang="en-US" sz="2000" b="1" dirty="0" smtClean="0"/>
          </a:p>
          <a:p>
            <a:pPr lvl="1"/>
            <a:r>
              <a:rPr lang="en-GB" sz="2000" dirty="0" smtClean="0"/>
              <a:t>Backup UPS equipment should be used to ensure continuous running of sensitive or critical systems in case the original UPS equipment fails. </a:t>
            </a:r>
          </a:p>
          <a:p>
            <a:pPr lvl="1"/>
            <a:endParaRPr lang="en-US" sz="2000" dirty="0" smtClean="0"/>
          </a:p>
          <a:p>
            <a:pPr lvl="1"/>
            <a:r>
              <a:rPr lang="en-GB" sz="2000" dirty="0" smtClean="0"/>
              <a:t>Back-up generators should be used to ensure continued processing for critical systems in case of power failure for a prolonged period. </a:t>
            </a:r>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defTabSz="695325" eaLnBrk="1" hangingPunct="1">
              <a:buSzPct val="90000"/>
            </a:pPr>
            <a:r>
              <a:rPr lang="en-AU" altLang="en-US" sz="2800" dirty="0" smtClean="0"/>
              <a:t>Physical and Environmental Security</a:t>
            </a:r>
            <a:endParaRPr lang="en-US" altLang="en-US" sz="2800" dirty="0"/>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Often , ‘physical and environmental security’ is either overlooked or considered ‘boring and dry’ </a:t>
            </a:r>
          </a:p>
          <a:p>
            <a:pPr marL="457200" indent="-457200">
              <a:buFont typeface="Arial" pitchFamily="34" charset="0"/>
              <a:buChar char="•"/>
            </a:pPr>
            <a:r>
              <a:rPr lang="en-US" dirty="0" smtClean="0"/>
              <a:t>Physical &amp; Environmental security – an important aspect of information security </a:t>
            </a:r>
          </a:p>
          <a:p>
            <a:pPr marL="457200" indent="-457200">
              <a:buFont typeface="Arial" pitchFamily="34" charset="0"/>
              <a:buChar char="•"/>
            </a:pPr>
            <a:r>
              <a:rPr lang="en-US" dirty="0" smtClean="0"/>
              <a:t>Physical penetration offers the hacker or malicious user access to sensitive data with less acumen making it tempting attack method. </a:t>
            </a:r>
          </a:p>
          <a:p>
            <a:pPr marL="457200" indent="-457200">
              <a:buFont typeface="Arial" pitchFamily="34" charset="0"/>
              <a:buChar char="•"/>
            </a:pPr>
            <a:r>
              <a:rPr lang="en-US" dirty="0" smtClean="0"/>
              <a:t>Physical security of Information systems means literally their ‘physical’ protection. </a:t>
            </a:r>
          </a:p>
          <a:p>
            <a:pPr marL="457200" indent="-457200">
              <a:buFont typeface="Arial" pitchFamily="34" charset="0"/>
              <a:buChar char="•"/>
            </a:pPr>
            <a:r>
              <a:rPr lang="en-US" dirty="0" smtClean="0"/>
              <a:t>Physical threats can damage computer </a:t>
            </a:r>
            <a:r>
              <a:rPr lang="en-US" dirty="0" smtClean="0"/>
              <a:t>installations, </a:t>
            </a:r>
            <a:r>
              <a:rPr lang="en-US" dirty="0" smtClean="0"/>
              <a:t>data centers and computer </a:t>
            </a:r>
            <a:r>
              <a:rPr lang="en-US" dirty="0" smtClean="0"/>
              <a:t>networks. </a:t>
            </a:r>
            <a:endParaRPr lang="en-US" dirty="0" smtClean="0"/>
          </a:p>
          <a:p>
            <a:pPr marL="457200" indent="-457200">
              <a:buFont typeface="Arial" pitchFamily="34" charset="0"/>
              <a:buChar char="•"/>
            </a:pPr>
            <a:r>
              <a:rPr lang="en-US" dirty="0" err="1" smtClean="0"/>
              <a:t>E</a:t>
            </a:r>
            <a:r>
              <a:rPr lang="en-US" dirty="0" err="1" smtClean="0"/>
              <a:t>.g</a:t>
            </a:r>
            <a:r>
              <a:rPr lang="en-US" dirty="0" smtClean="0"/>
              <a:t>: </a:t>
            </a:r>
            <a:r>
              <a:rPr lang="en-US" dirty="0" smtClean="0"/>
              <a:t>e-mails should not be lost because there is a flood in the basement </a:t>
            </a:r>
          </a:p>
        </p:txBody>
      </p:sp>
      <p:sp>
        <p:nvSpPr>
          <p:cNvPr id="4" name="Slide Number Placeholder 3"/>
          <p:cNvSpPr>
            <a:spLocks noGrp="1"/>
          </p:cNvSpPr>
          <p:nvPr>
            <p:ph type="sldNum" sz="quarter" idx="4294967295"/>
          </p:nvPr>
        </p:nvSpPr>
        <p:spPr>
          <a:xfrm>
            <a:off x="6810375" y="6550025"/>
            <a:ext cx="2159000" cy="161925"/>
          </a:xfrm>
        </p:spPr>
        <p:txBody>
          <a:bodyPr/>
          <a:lstStyle/>
          <a:p>
            <a:pPr>
              <a:defRPr/>
            </a:pPr>
            <a:r>
              <a:rPr lang="en-US" smtClean="0"/>
              <a:t>Slide </a:t>
            </a:r>
            <a:fld id="{47B6EEDD-3106-453E-ACDD-E871C0572815}" type="slidenum">
              <a:rPr lang="en-US" smtClean="0"/>
              <a:pPr>
                <a:defRPr/>
              </a:pPr>
              <a:t>5</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229600" cy="563562"/>
          </a:xfrm>
        </p:spPr>
        <p:txBody>
          <a:bodyPr>
            <a:normAutofit/>
          </a:bodyPr>
          <a:lstStyle/>
          <a:p>
            <a:pPr eaLnBrk="1" hangingPunct="1"/>
            <a:r>
              <a:rPr lang="en-AU" altLang="en-US" sz="2800" b="1" dirty="0" smtClean="0"/>
              <a:t>Cabling Security</a:t>
            </a:r>
            <a:endParaRPr lang="en-US" altLang="en-US" sz="2800" b="1" dirty="0"/>
          </a:p>
        </p:txBody>
      </p:sp>
      <p:sp>
        <p:nvSpPr>
          <p:cNvPr id="3" name="Content Placeholder 2"/>
          <p:cNvSpPr>
            <a:spLocks noGrp="1"/>
          </p:cNvSpPr>
          <p:nvPr>
            <p:ph idx="1"/>
          </p:nvPr>
        </p:nvSpPr>
        <p:spPr/>
        <p:txBody>
          <a:bodyPr>
            <a:normAutofit/>
          </a:bodyPr>
          <a:lstStyle/>
          <a:p>
            <a:pPr>
              <a:buNone/>
            </a:pPr>
            <a:r>
              <a:rPr lang="en-GB" sz="2000" dirty="0" smtClean="0"/>
              <a:t>	Power and telecommunication cabling carrying data or supporting information services should be protected from interception or damage.</a:t>
            </a:r>
            <a:endParaRPr lang="en-US" sz="2000" dirty="0" smtClean="0"/>
          </a:p>
          <a:p>
            <a:pPr>
              <a:buNone/>
            </a:pPr>
            <a:r>
              <a:rPr lang="en-AU" sz="2000" dirty="0" smtClean="0"/>
              <a:t> </a:t>
            </a:r>
            <a:endParaRPr lang="en-US" sz="2000" dirty="0" smtClean="0"/>
          </a:p>
          <a:p>
            <a:pPr>
              <a:buNone/>
            </a:pPr>
            <a:r>
              <a:rPr lang="en-GB" sz="2000" b="1" dirty="0" smtClean="0"/>
              <a:t>	Purpose &amp; Objectives</a:t>
            </a:r>
            <a:endParaRPr lang="en-US" sz="2000" b="1" dirty="0" smtClean="0"/>
          </a:p>
          <a:p>
            <a:pPr lvl="2"/>
            <a:r>
              <a:rPr lang="en-US" sz="1800" dirty="0" smtClean="0"/>
              <a:t>Power and telecommunication cables that feed into the information processing facility are exposed to many environmental hazards like cyclones, floods, fire, lightning or cutting due to careless digging. </a:t>
            </a:r>
          </a:p>
          <a:p>
            <a:pPr lvl="2"/>
            <a:r>
              <a:rPr lang="en-US" sz="1800" dirty="0" smtClean="0"/>
              <a:t>Cables carrying data or supporting information services should be protected from interception or damage to reduce the risk of power or communication failure.</a:t>
            </a:r>
          </a:p>
          <a:p>
            <a:endParaRPr lang="en-US" sz="20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eaLnBrk="1" hangingPunct="1"/>
            <a:r>
              <a:rPr lang="en-GB" altLang="en-US" sz="2800" b="1" dirty="0" smtClean="0">
                <a:solidFill>
                  <a:schemeClr val="accent4">
                    <a:lumMod val="10000"/>
                  </a:schemeClr>
                </a:solidFill>
                <a:latin typeface="+mj-lt"/>
                <a:ea typeface="+mj-ea"/>
                <a:cs typeface="+mj-cs"/>
              </a:rPr>
              <a:t>Cabling Standards</a:t>
            </a:r>
            <a:r>
              <a:rPr lang="en-US" altLang="en-US" sz="2800" b="1" dirty="0" smtClean="0">
                <a:solidFill>
                  <a:schemeClr val="accent4">
                    <a:lumMod val="10000"/>
                  </a:schemeClr>
                </a:solidFill>
                <a:latin typeface="+mj-lt"/>
                <a:ea typeface="+mj-ea"/>
                <a:cs typeface="+mj-cs"/>
              </a:rPr>
              <a:t/>
            </a:r>
            <a:br>
              <a:rPr lang="en-US" altLang="en-US" sz="2800" b="1" dirty="0" smtClean="0">
                <a:solidFill>
                  <a:schemeClr val="accent4">
                    <a:lumMod val="10000"/>
                  </a:schemeClr>
                </a:solidFill>
                <a:latin typeface="+mj-lt"/>
                <a:ea typeface="+mj-ea"/>
                <a:cs typeface="+mj-cs"/>
              </a:rPr>
            </a:br>
            <a:endParaRPr lang="en-US" altLang="en-US" sz="2800" b="1" dirty="0">
              <a:solidFill>
                <a:schemeClr val="accent4">
                  <a:lumMod val="10000"/>
                </a:schemeClr>
              </a:solidFill>
              <a:latin typeface="+mj-lt"/>
              <a:ea typeface="+mj-ea"/>
              <a:cs typeface="+mj-cs"/>
            </a:endParaRPr>
          </a:p>
        </p:txBody>
      </p:sp>
      <p:sp>
        <p:nvSpPr>
          <p:cNvPr id="3" name="Content Placeholder 2"/>
          <p:cNvSpPr>
            <a:spLocks noGrp="1"/>
          </p:cNvSpPr>
          <p:nvPr>
            <p:ph idx="1"/>
          </p:nvPr>
        </p:nvSpPr>
        <p:spPr/>
        <p:txBody>
          <a:bodyPr>
            <a:normAutofit/>
          </a:bodyPr>
          <a:lstStyle/>
          <a:p>
            <a:pPr lvl="1"/>
            <a:r>
              <a:rPr lang="en-GB" sz="2000" dirty="0" smtClean="0"/>
              <a:t>Power and telecommunication lines into information processing facilities should be underground, where possible, or subject to adequate alternative protection. </a:t>
            </a:r>
            <a:endParaRPr lang="en-GB" sz="2000" dirty="0" smtClean="0">
              <a:sym typeface="Monotype Sorts"/>
            </a:endParaRPr>
          </a:p>
          <a:p>
            <a:pPr lvl="1"/>
            <a:endParaRPr lang="en-US" sz="2000" dirty="0" smtClean="0"/>
          </a:p>
          <a:p>
            <a:pPr lvl="1"/>
            <a:r>
              <a:rPr lang="en-GB" sz="2000" dirty="0" smtClean="0"/>
              <a:t>Network cabling should be protected from unauthorised interception or damage due to environmental hazards e.g. by using conduit or by avoiding routes through public areas. </a:t>
            </a:r>
            <a:endParaRPr lang="en-GB" sz="2000" dirty="0" smtClean="0">
              <a:sym typeface="Monotype Sorts"/>
            </a:endParaRPr>
          </a:p>
          <a:p>
            <a:pPr lvl="1"/>
            <a:endParaRPr lang="en-US" sz="2000" dirty="0" smtClean="0"/>
          </a:p>
          <a:p>
            <a:pPr lvl="1"/>
            <a:r>
              <a:rPr lang="en-GB" sz="2000" dirty="0" smtClean="0"/>
              <a:t>Power cables should be separated from communication cables to prevent interference. </a:t>
            </a:r>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229600" cy="639762"/>
          </a:xfrm>
        </p:spPr>
        <p:txBody>
          <a:bodyPr>
            <a:noAutofit/>
          </a:bodyPr>
          <a:lstStyle/>
          <a:p>
            <a:pPr eaLnBrk="1" hangingPunct="1"/>
            <a:r>
              <a:rPr lang="en-GB" altLang="en-US" sz="2800" b="1" dirty="0" smtClean="0"/>
              <a:t>Cabling Standards </a:t>
            </a:r>
            <a:br>
              <a:rPr lang="en-GB" altLang="en-US" sz="2800" b="1" dirty="0" smtClean="0"/>
            </a:br>
            <a:r>
              <a:rPr lang="en-GB" altLang="en-US" sz="2800" b="1" dirty="0" smtClean="0"/>
              <a:t>Major Data Centres</a:t>
            </a:r>
            <a:r>
              <a:rPr lang="en-US" altLang="en-US" sz="2800" b="1" dirty="0" smtClean="0"/>
              <a:t/>
            </a:r>
            <a:br>
              <a:rPr lang="en-US" altLang="en-US" sz="2800" b="1" dirty="0" smtClean="0"/>
            </a:br>
            <a:endParaRPr lang="en-US" altLang="en-US" sz="2800" b="1" dirty="0"/>
          </a:p>
        </p:txBody>
      </p:sp>
      <p:sp>
        <p:nvSpPr>
          <p:cNvPr id="3" name="Content Placeholder 2"/>
          <p:cNvSpPr>
            <a:spLocks noGrp="1"/>
          </p:cNvSpPr>
          <p:nvPr>
            <p:ph idx="1"/>
          </p:nvPr>
        </p:nvSpPr>
        <p:spPr/>
        <p:txBody>
          <a:bodyPr>
            <a:normAutofit/>
          </a:bodyPr>
          <a:lstStyle/>
          <a:p>
            <a:pPr lvl="0">
              <a:buNone/>
            </a:pPr>
            <a:r>
              <a:rPr lang="en-GB" sz="2000" dirty="0" smtClean="0"/>
              <a:t>The following controls should be followed for major data centres and for sensitive or critical systems</a:t>
            </a:r>
            <a:endParaRPr lang="en-US" sz="2000" dirty="0" smtClean="0"/>
          </a:p>
          <a:p>
            <a:pPr lvl="2"/>
            <a:r>
              <a:rPr lang="en-GB" sz="1800" dirty="0" smtClean="0"/>
              <a:t>Installation of armoured conduit and locked rooms or boxes at inspection and termination points </a:t>
            </a:r>
            <a:r>
              <a:rPr lang="en-GB" sz="1800" dirty="0" smtClean="0">
                <a:sym typeface="Monotype Sorts"/>
              </a:rPr>
              <a:t></a:t>
            </a:r>
            <a:endParaRPr lang="en-US" sz="1800" dirty="0" smtClean="0"/>
          </a:p>
          <a:p>
            <a:pPr lvl="2"/>
            <a:r>
              <a:rPr lang="en-GB" sz="1800" dirty="0" smtClean="0"/>
              <a:t>Use of alternate routings or transmission media </a:t>
            </a:r>
            <a:r>
              <a:rPr lang="en-GB" sz="1800" dirty="0" smtClean="0">
                <a:sym typeface="Monotype Sorts"/>
              </a:rPr>
              <a:t></a:t>
            </a:r>
            <a:endParaRPr lang="en-US" sz="1800" dirty="0" smtClean="0"/>
          </a:p>
          <a:p>
            <a:endParaRPr lang="en-US" sz="20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r>
              <a:rPr lang="en-AU" altLang="en-US" sz="2800" b="1" dirty="0" smtClean="0"/>
              <a:t>Physical Security of Laptops</a:t>
            </a:r>
            <a:endParaRPr lang="en-US" altLang="en-US" sz="2800" b="1" dirty="0"/>
          </a:p>
        </p:txBody>
      </p:sp>
      <p:sp>
        <p:nvSpPr>
          <p:cNvPr id="3" name="Content Placeholder 2"/>
          <p:cNvSpPr>
            <a:spLocks noGrp="1"/>
          </p:cNvSpPr>
          <p:nvPr>
            <p:ph idx="1"/>
          </p:nvPr>
        </p:nvSpPr>
        <p:spPr>
          <a:xfrm>
            <a:off x="457200" y="1371600"/>
            <a:ext cx="8229600" cy="4525963"/>
          </a:xfrm>
        </p:spPr>
        <p:txBody>
          <a:bodyPr>
            <a:normAutofit/>
          </a:bodyPr>
          <a:lstStyle/>
          <a:p>
            <a:pPr>
              <a:buNone/>
            </a:pPr>
            <a:r>
              <a:rPr lang="en-GB" sz="2000" b="1" dirty="0" smtClean="0"/>
              <a:t>Policy Statement</a:t>
            </a:r>
            <a:endParaRPr lang="en-US" sz="2000" b="1" dirty="0" smtClean="0"/>
          </a:p>
          <a:p>
            <a:pPr lvl="1"/>
            <a:r>
              <a:rPr lang="en-GB" sz="2000" dirty="0" smtClean="0"/>
              <a:t>The physical security of laptops, as well as the security of the data residing in these systems, should be ensured.</a:t>
            </a:r>
            <a:endParaRPr lang="en-US" sz="2000" dirty="0" smtClean="0"/>
          </a:p>
          <a:p>
            <a:pPr>
              <a:buNone/>
            </a:pPr>
            <a:r>
              <a:rPr lang="en-AU" sz="2000" dirty="0" smtClean="0"/>
              <a:t> </a:t>
            </a:r>
            <a:endParaRPr lang="en-US" sz="2000" dirty="0" smtClean="0"/>
          </a:p>
          <a:p>
            <a:pPr>
              <a:buNone/>
            </a:pPr>
            <a:r>
              <a:rPr lang="en-GB" sz="2000" b="1" dirty="0" smtClean="0"/>
              <a:t>Purpose &amp; Objectives</a:t>
            </a:r>
            <a:endParaRPr lang="en-US" sz="2000" b="1" dirty="0" smtClean="0"/>
          </a:p>
          <a:p>
            <a:pPr lvl="1"/>
            <a:r>
              <a:rPr lang="en-GB" sz="2000" dirty="0" smtClean="0"/>
              <a:t>Laptops and their related components (e.g. peripherals, disk drives) are highly vulnerable to unauthorised access or theft, thereby presenting unique risks in the areas of disclosure or destruction of proprietary information. </a:t>
            </a:r>
          </a:p>
          <a:p>
            <a:pPr lvl="1"/>
            <a:r>
              <a:rPr lang="en-GB" sz="2000" dirty="0" smtClean="0"/>
              <a:t>Laptops should be physically secured at all times to prevent unauthorised access or theft. </a:t>
            </a:r>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09600"/>
          </a:xfrm>
        </p:spPr>
        <p:txBody>
          <a:bodyPr>
            <a:normAutofit/>
          </a:bodyPr>
          <a:lstStyle/>
          <a:p>
            <a:pPr eaLnBrk="1" hangingPunct="1"/>
            <a:r>
              <a:rPr lang="en-AU" altLang="en-US" sz="2800" b="1" dirty="0" smtClean="0"/>
              <a:t>Physical Security of Laptops</a:t>
            </a:r>
            <a:endParaRPr lang="en-US" altLang="en-US" sz="2800" b="1" dirty="0"/>
          </a:p>
        </p:txBody>
      </p:sp>
      <p:sp>
        <p:nvSpPr>
          <p:cNvPr id="3" name="Content Placeholder 2"/>
          <p:cNvSpPr>
            <a:spLocks noGrp="1"/>
          </p:cNvSpPr>
          <p:nvPr>
            <p:ph idx="1"/>
          </p:nvPr>
        </p:nvSpPr>
        <p:spPr>
          <a:xfrm>
            <a:off x="457200" y="1066800"/>
            <a:ext cx="8229600" cy="5562600"/>
          </a:xfrm>
        </p:spPr>
        <p:txBody>
          <a:bodyPr>
            <a:noAutofit/>
          </a:bodyPr>
          <a:lstStyle/>
          <a:p>
            <a:pPr>
              <a:buNone/>
            </a:pPr>
            <a:r>
              <a:rPr lang="en-GB" sz="2000" b="1" dirty="0" smtClean="0"/>
              <a:t>Responsibility</a:t>
            </a:r>
            <a:endParaRPr lang="en-US" sz="2000" dirty="0" smtClean="0"/>
          </a:p>
          <a:p>
            <a:pPr lvl="1"/>
            <a:r>
              <a:rPr lang="en-GB" sz="2000" dirty="0" smtClean="0"/>
              <a:t>Employees to whom laptop computers are issued should be responsible for its safe custody. </a:t>
            </a:r>
          </a:p>
          <a:p>
            <a:pPr>
              <a:buNone/>
            </a:pPr>
            <a:r>
              <a:rPr lang="en-GB" sz="2000" dirty="0" smtClean="0"/>
              <a:t> </a:t>
            </a:r>
            <a:r>
              <a:rPr lang="en-GB" sz="2000" b="1" dirty="0" smtClean="0"/>
              <a:t>Physical Security Controls</a:t>
            </a:r>
            <a:endParaRPr lang="en-US" sz="2000" dirty="0" smtClean="0"/>
          </a:p>
          <a:p>
            <a:pPr lvl="2"/>
            <a:r>
              <a:rPr lang="en-GB" sz="1800" dirty="0" smtClean="0"/>
              <a:t>All laptops should have a ‘power-on’ password.</a:t>
            </a:r>
          </a:p>
          <a:p>
            <a:pPr lvl="2"/>
            <a:endParaRPr lang="en-US" sz="1800" dirty="0" smtClean="0"/>
          </a:p>
          <a:p>
            <a:pPr lvl="2"/>
            <a:r>
              <a:rPr lang="en-GB" sz="1800" dirty="0" smtClean="0"/>
              <a:t>Laptops should not be left on the desk or in the work area or any other visible location overnight. It should be locked in a secure area at the end of the workday. </a:t>
            </a:r>
            <a:endParaRPr lang="en-GB" sz="1800" dirty="0" smtClean="0">
              <a:sym typeface="Monotype Sorts"/>
            </a:endParaRPr>
          </a:p>
          <a:p>
            <a:pPr lvl="2"/>
            <a:endParaRPr lang="en-US" sz="1800" dirty="0" smtClean="0"/>
          </a:p>
          <a:p>
            <a:pPr lvl="2"/>
            <a:r>
              <a:rPr lang="en-GB" sz="1800" dirty="0" smtClean="0"/>
              <a:t>The laptop or case should not be left unattended in cars. </a:t>
            </a:r>
            <a:endParaRPr lang="en-GB" sz="1800" dirty="0" smtClean="0">
              <a:sym typeface="Monotype Sorts"/>
            </a:endParaRPr>
          </a:p>
          <a:p>
            <a:pPr lvl="2"/>
            <a:endParaRPr lang="en-US" sz="1800" dirty="0" smtClean="0"/>
          </a:p>
          <a:p>
            <a:pPr lvl="2"/>
            <a:r>
              <a:rPr lang="en-GB" sz="1800" dirty="0" smtClean="0"/>
              <a:t>Laptops should not be left unattended in public places like an airport. Airport rest rooms and areas around telephones could be especially vulnerable locations. </a:t>
            </a:r>
            <a:endParaRPr lang="en-US" sz="1800" dirty="0" smtClean="0"/>
          </a:p>
          <a:p>
            <a:endParaRPr lang="en-US" sz="20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r>
              <a:rPr lang="en-AU" altLang="en-US" sz="2800" b="1" dirty="0" smtClean="0"/>
              <a:t>Physical Security of Laptops</a:t>
            </a:r>
            <a:endParaRPr lang="en-US" altLang="en-US" sz="2800" b="1" dirty="0"/>
          </a:p>
        </p:txBody>
      </p:sp>
      <p:sp>
        <p:nvSpPr>
          <p:cNvPr id="3" name="Content Placeholder 2"/>
          <p:cNvSpPr>
            <a:spLocks noGrp="1"/>
          </p:cNvSpPr>
          <p:nvPr>
            <p:ph idx="1"/>
          </p:nvPr>
        </p:nvSpPr>
        <p:spPr/>
        <p:txBody>
          <a:bodyPr>
            <a:normAutofit/>
          </a:bodyPr>
          <a:lstStyle/>
          <a:p>
            <a:pPr lvl="1"/>
            <a:r>
              <a:rPr lang="en-GB" sz="2000" dirty="0" smtClean="0"/>
              <a:t>Laptops should never be checked in as luggage, while travelling. It must always be hand carried in a briefcase or a laptop carrying case. </a:t>
            </a:r>
            <a:endParaRPr lang="en-GB" sz="2000" dirty="0" smtClean="0">
              <a:sym typeface="Monotype Sorts"/>
            </a:endParaRPr>
          </a:p>
          <a:p>
            <a:pPr lvl="1"/>
            <a:endParaRPr lang="en-US" sz="2000" dirty="0" smtClean="0"/>
          </a:p>
          <a:p>
            <a:pPr lvl="1"/>
            <a:r>
              <a:rPr lang="en-GB" sz="2000" dirty="0" smtClean="0"/>
              <a:t>Laptops should be locked inside luggage and kept out of sight, when left in hotel rooms. </a:t>
            </a:r>
            <a:endParaRPr lang="en-GB" sz="2000" dirty="0" smtClean="0">
              <a:sym typeface="Monotype Sorts"/>
            </a:endParaRPr>
          </a:p>
          <a:p>
            <a:pPr lvl="1"/>
            <a:endParaRPr lang="en-US" sz="2000" dirty="0" smtClean="0"/>
          </a:p>
          <a:p>
            <a:pPr lvl="1"/>
            <a:r>
              <a:rPr lang="en-GB" sz="2000" dirty="0" smtClean="0"/>
              <a:t>The concerned staff should file a police report immediately in the event a laptop is stolen. The staff should also notify the Systems Security Administrator and the Head of Department within one business day of the theft. </a:t>
            </a:r>
            <a:endParaRPr lang="en-US" sz="4000" dirty="0" smtClean="0"/>
          </a:p>
          <a:p>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2" eaLnBrk="1" hangingPunct="1"/>
            <a:r>
              <a:rPr lang="en-GB" altLang="en-US" sz="2800" b="1" dirty="0" smtClean="0">
                <a:solidFill>
                  <a:schemeClr val="accent4">
                    <a:lumMod val="10000"/>
                  </a:schemeClr>
                </a:solidFill>
                <a:latin typeface="+mj-lt"/>
                <a:ea typeface="+mj-ea"/>
                <a:cs typeface="+mj-cs"/>
              </a:rPr>
              <a:t>Additional Devices</a:t>
            </a:r>
            <a:r>
              <a:rPr lang="en-US" altLang="en-US" sz="2800" b="1" dirty="0" smtClean="0">
                <a:solidFill>
                  <a:schemeClr val="accent4">
                    <a:lumMod val="10000"/>
                  </a:schemeClr>
                </a:solidFill>
                <a:latin typeface="+mj-lt"/>
                <a:ea typeface="+mj-ea"/>
                <a:cs typeface="+mj-cs"/>
              </a:rPr>
              <a:t/>
            </a:r>
            <a:br>
              <a:rPr lang="en-US" altLang="en-US" sz="2800" b="1" dirty="0" smtClean="0">
                <a:solidFill>
                  <a:schemeClr val="accent4">
                    <a:lumMod val="10000"/>
                  </a:schemeClr>
                </a:solidFill>
                <a:latin typeface="+mj-lt"/>
                <a:ea typeface="+mj-ea"/>
                <a:cs typeface="+mj-cs"/>
              </a:rPr>
            </a:br>
            <a:endParaRPr lang="en-US" altLang="en-US" sz="2800" b="1" dirty="0" smtClean="0">
              <a:solidFill>
                <a:schemeClr val="accent4">
                  <a:lumMod val="10000"/>
                </a:schemeClr>
              </a:solidFill>
              <a:latin typeface="+mj-lt"/>
              <a:ea typeface="+mj-ea"/>
              <a:cs typeface="+mj-cs"/>
            </a:endParaRPr>
          </a:p>
        </p:txBody>
      </p:sp>
      <p:sp>
        <p:nvSpPr>
          <p:cNvPr id="3" name="Content Placeholder 2"/>
          <p:cNvSpPr>
            <a:spLocks noGrp="1"/>
          </p:cNvSpPr>
          <p:nvPr>
            <p:ph idx="1"/>
          </p:nvPr>
        </p:nvSpPr>
        <p:spPr/>
        <p:txBody>
          <a:bodyPr>
            <a:normAutofit/>
          </a:bodyPr>
          <a:lstStyle/>
          <a:p>
            <a:pPr marL="457200" lvl="0" indent="-457200">
              <a:buFont typeface="Arial" pitchFamily="34" charset="0"/>
              <a:buChar char="•"/>
            </a:pPr>
            <a:r>
              <a:rPr lang="en-GB" sz="2000" dirty="0" smtClean="0"/>
              <a:t>Any removable media devices, such as CD Writers, Zip drives and Tape drives, should not be added to individual laptops unless authorised by the Head of Department. </a:t>
            </a:r>
            <a:endParaRPr lang="en-GB" sz="2000" dirty="0" smtClean="0">
              <a:sym typeface="Monotype Sorts"/>
            </a:endParaRPr>
          </a:p>
          <a:p>
            <a:pPr marL="457200" lvl="0" indent="-457200">
              <a:buFont typeface="Arial" pitchFamily="34" charset="0"/>
              <a:buChar char="•"/>
            </a:pPr>
            <a:endParaRPr lang="en-US" sz="2000" dirty="0" smtClean="0"/>
          </a:p>
          <a:p>
            <a:pPr marL="457200" lvl="0" indent="-457200">
              <a:buFont typeface="Arial" pitchFamily="34" charset="0"/>
              <a:buChar char="•"/>
            </a:pPr>
            <a:r>
              <a:rPr lang="en-GB" sz="2000" dirty="0" smtClean="0"/>
              <a:t>Modems should not be added to individual laptops unless cleared and authorised by the Head of Department after consulting with the Chief Information Officer. </a:t>
            </a:r>
            <a:endParaRPr lang="en-GB" sz="2000" dirty="0" smtClean="0">
              <a:sym typeface="Monotype Sorts"/>
            </a:endParaRPr>
          </a:p>
          <a:p>
            <a:pPr marL="457200" lvl="0" indent="-457200">
              <a:buFont typeface="Arial" pitchFamily="34" charset="0"/>
              <a:buChar char="•"/>
            </a:pPr>
            <a:endParaRPr lang="en-US" sz="2000" dirty="0" smtClean="0"/>
          </a:p>
          <a:p>
            <a:pPr marL="457200" indent="-457200">
              <a:buFont typeface="Arial" pitchFamily="34" charset="0"/>
              <a:buChar char="•"/>
            </a:pPr>
            <a:endParaRPr lang="en-US" sz="2000"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r>
              <a:rPr lang="en-AU" altLang="en-US" sz="2800" b="1" dirty="0" smtClean="0"/>
              <a:t>Clear Desk and Clear Screen</a:t>
            </a:r>
            <a:endParaRPr lang="en-US" altLang="en-US" sz="2800" b="1" dirty="0"/>
          </a:p>
        </p:txBody>
      </p:sp>
      <p:sp>
        <p:nvSpPr>
          <p:cNvPr id="3" name="Content Placeholder 2"/>
          <p:cNvSpPr>
            <a:spLocks noGrp="1"/>
          </p:cNvSpPr>
          <p:nvPr>
            <p:ph idx="1"/>
          </p:nvPr>
        </p:nvSpPr>
        <p:spPr/>
        <p:txBody>
          <a:bodyPr>
            <a:normAutofit/>
          </a:bodyPr>
          <a:lstStyle/>
          <a:p>
            <a:pPr lvl="1">
              <a:buNone/>
            </a:pPr>
            <a:r>
              <a:rPr lang="en-GB" sz="2000" dirty="0" smtClean="0"/>
              <a:t>	A clear desk and a clear screen policy for information processing facilities should be adopted.</a:t>
            </a:r>
            <a:endParaRPr lang="en-US" sz="2000" dirty="0" smtClean="0"/>
          </a:p>
          <a:p>
            <a:pPr>
              <a:buNone/>
            </a:pPr>
            <a:r>
              <a:rPr lang="en-GB" sz="2000" dirty="0" smtClean="0"/>
              <a:t> </a:t>
            </a:r>
          </a:p>
          <a:p>
            <a:pPr>
              <a:buNone/>
            </a:pPr>
            <a:r>
              <a:rPr lang="en-GB" sz="2000" dirty="0" smtClean="0"/>
              <a:t>	</a:t>
            </a:r>
            <a:r>
              <a:rPr lang="en-GB" sz="2000" b="1" dirty="0" smtClean="0"/>
              <a:t>Purpose &amp; Objectives</a:t>
            </a:r>
            <a:endParaRPr lang="en-US" sz="2000" b="1" dirty="0" smtClean="0"/>
          </a:p>
          <a:p>
            <a:pPr lvl="1"/>
            <a:r>
              <a:rPr lang="en-GB" sz="2000" dirty="0" smtClean="0"/>
              <a:t>Information must be protected from unauthorised disclosure, modification or theft. </a:t>
            </a:r>
          </a:p>
          <a:p>
            <a:pPr lvl="1"/>
            <a:r>
              <a:rPr lang="en-GB" sz="2000" dirty="0" smtClean="0"/>
              <a:t>A clear desk policy for papers and removable storage media and a clear screen policy should reduce the risks of unauthorised access, loss and damage during and outside normal working hours.</a:t>
            </a:r>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eaLnBrk="1" hangingPunct="1"/>
            <a:r>
              <a:rPr lang="en-AU" altLang="en-US" sz="2800" b="1" dirty="0" smtClean="0">
                <a:solidFill>
                  <a:schemeClr val="accent4">
                    <a:lumMod val="10000"/>
                  </a:schemeClr>
                </a:solidFill>
                <a:latin typeface="+mj-lt"/>
                <a:ea typeface="+mj-ea"/>
                <a:cs typeface="+mj-cs"/>
              </a:rPr>
              <a:t>Clear Desk and Clear Screen</a:t>
            </a:r>
            <a:br>
              <a:rPr lang="en-AU" altLang="en-US" sz="2800" b="1" dirty="0" smtClean="0">
                <a:solidFill>
                  <a:schemeClr val="accent4">
                    <a:lumMod val="10000"/>
                  </a:schemeClr>
                </a:solidFill>
                <a:latin typeface="+mj-lt"/>
                <a:ea typeface="+mj-ea"/>
                <a:cs typeface="+mj-cs"/>
              </a:rPr>
            </a:br>
            <a:r>
              <a:rPr lang="en-GB" altLang="en-US" sz="2800" b="1" dirty="0" smtClean="0">
                <a:solidFill>
                  <a:schemeClr val="accent4">
                    <a:lumMod val="10000"/>
                  </a:schemeClr>
                </a:solidFill>
                <a:latin typeface="+mj-lt"/>
                <a:ea typeface="+mj-ea"/>
                <a:cs typeface="+mj-cs"/>
              </a:rPr>
              <a:t>General Standards</a:t>
            </a:r>
            <a:r>
              <a:rPr lang="en-US" altLang="en-US" sz="2800" b="1" dirty="0" smtClean="0">
                <a:solidFill>
                  <a:schemeClr val="accent4">
                    <a:lumMod val="10000"/>
                  </a:schemeClr>
                </a:solidFill>
                <a:latin typeface="+mj-lt"/>
                <a:ea typeface="+mj-ea"/>
                <a:cs typeface="+mj-cs"/>
              </a:rPr>
              <a:t/>
            </a:r>
            <a:br>
              <a:rPr lang="en-US" altLang="en-US" sz="2800" b="1" dirty="0" smtClean="0">
                <a:solidFill>
                  <a:schemeClr val="accent4">
                    <a:lumMod val="10000"/>
                  </a:schemeClr>
                </a:solidFill>
                <a:latin typeface="+mj-lt"/>
                <a:ea typeface="+mj-ea"/>
                <a:cs typeface="+mj-cs"/>
              </a:rPr>
            </a:br>
            <a:endParaRPr lang="en-US" altLang="en-US" sz="2800" b="1" dirty="0">
              <a:solidFill>
                <a:schemeClr val="accent4">
                  <a:lumMod val="10000"/>
                </a:schemeClr>
              </a:solidFill>
              <a:latin typeface="+mj-lt"/>
              <a:ea typeface="+mj-ea"/>
              <a:cs typeface="+mj-cs"/>
            </a:endParaRPr>
          </a:p>
        </p:txBody>
      </p:sp>
      <p:sp>
        <p:nvSpPr>
          <p:cNvPr id="3" name="Content Placeholder 2"/>
          <p:cNvSpPr>
            <a:spLocks noGrp="1"/>
          </p:cNvSpPr>
          <p:nvPr>
            <p:ph idx="1"/>
          </p:nvPr>
        </p:nvSpPr>
        <p:spPr/>
        <p:txBody>
          <a:bodyPr>
            <a:normAutofit/>
          </a:bodyPr>
          <a:lstStyle/>
          <a:p>
            <a:pPr marL="457200" lvl="0" indent="-457200">
              <a:buFont typeface="Arial" pitchFamily="34" charset="0"/>
              <a:buChar char="•"/>
            </a:pPr>
            <a:r>
              <a:rPr lang="en-GB" sz="1800" dirty="0" smtClean="0"/>
              <a:t>Computer terminals and printers should not be left logged on, when unattended.</a:t>
            </a:r>
          </a:p>
          <a:p>
            <a:pPr marL="457200" lvl="0" indent="-457200">
              <a:buFont typeface="Arial" pitchFamily="34" charset="0"/>
              <a:buChar char="•"/>
            </a:pPr>
            <a:r>
              <a:rPr lang="en-GB" sz="1800" dirty="0" smtClean="0"/>
              <a:t>Key locks, power-on and screensaver passwords, or other controls should be used to protect them when not in use. </a:t>
            </a:r>
            <a:endParaRPr lang="en-GB" sz="1800" dirty="0" smtClean="0">
              <a:sym typeface="Monotype Sorts"/>
            </a:endParaRPr>
          </a:p>
          <a:p>
            <a:pPr marL="457200" lvl="0" indent="-457200">
              <a:buFont typeface="Arial" pitchFamily="34" charset="0"/>
              <a:buChar char="•"/>
            </a:pPr>
            <a:r>
              <a:rPr lang="en-GB" sz="1800" dirty="0" smtClean="0"/>
              <a:t>Computer media should be stored in suitable locked cabinets when not in use, especially after working hours. </a:t>
            </a:r>
          </a:p>
          <a:p>
            <a:pPr marL="457200" lvl="0" indent="-457200">
              <a:buFont typeface="Arial" pitchFamily="34" charset="0"/>
              <a:buChar char="•"/>
            </a:pPr>
            <a:r>
              <a:rPr lang="en-GB" sz="1800" dirty="0" smtClean="0"/>
              <a:t>Incoming and outgoing mail points and unattended fax and telex machines should be protected from unauthorised use outside normal working hours. </a:t>
            </a:r>
          </a:p>
          <a:p>
            <a:pPr marL="457200" lvl="0" indent="-457200">
              <a:buFont typeface="Arial" pitchFamily="34" charset="0"/>
              <a:buChar char="•"/>
            </a:pPr>
            <a:r>
              <a:rPr lang="en-GB" sz="1800" dirty="0" smtClean="0"/>
              <a:t>Photocopiers should be locked or protected from unauthorised use outside normal working hours. </a:t>
            </a:r>
          </a:p>
          <a:p>
            <a:pPr marL="457200" lvl="0" indent="-457200">
              <a:buFont typeface="Arial" pitchFamily="34" charset="0"/>
              <a:buChar char="•"/>
            </a:pPr>
            <a:r>
              <a:rPr lang="en-GB" sz="1800" dirty="0" smtClean="0"/>
              <a:t>‘Top Secret’, ‘Secret’ and ‘Confidential’ information and storage media should be locked (ideally in a fire-resistant safe or cabinet) when not required. </a:t>
            </a:r>
            <a:endParaRPr lang="en-US" sz="1800" dirty="0" smtClean="0"/>
          </a:p>
          <a:p>
            <a:pPr marL="457200" indent="-457200">
              <a:buFont typeface="Arial" pitchFamily="34" charset="0"/>
              <a:buChar char="•"/>
            </a:pPr>
            <a:endParaRPr lang="en-US" sz="1800"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normAutofit/>
          </a:bodyPr>
          <a:lstStyle/>
          <a:p>
            <a:pPr eaLnBrk="1" hangingPunct="1"/>
            <a:r>
              <a:rPr lang="en-US" altLang="en-US" sz="2800" b="1" dirty="0" smtClean="0"/>
              <a:t>And finally……………….. Back </a:t>
            </a:r>
            <a:r>
              <a:rPr lang="en-US" altLang="en-US" sz="2800" b="1" dirty="0"/>
              <a:t>Up your System</a:t>
            </a:r>
          </a:p>
        </p:txBody>
      </p:sp>
      <p:sp>
        <p:nvSpPr>
          <p:cNvPr id="33795" name="Text Box 3"/>
          <p:cNvSpPr txBox="1">
            <a:spLocks noChangeArrowheads="1"/>
          </p:cNvSpPr>
          <p:nvPr/>
        </p:nvSpPr>
        <p:spPr bwMode="auto">
          <a:xfrm>
            <a:off x="533400" y="1524000"/>
            <a:ext cx="8153400" cy="3000821"/>
          </a:xfrm>
          <a:prstGeom prst="rect">
            <a:avLst/>
          </a:prstGeom>
          <a:noFill/>
          <a:ln w="9525">
            <a:noFill/>
            <a:miter lim="800000"/>
            <a:headEnd/>
            <a:tailEnd/>
          </a:ln>
          <a:effectLst/>
        </p:spPr>
        <p:txBody>
          <a:bodyPr>
            <a:spAutoFit/>
          </a:bodyPr>
          <a:lstStyle/>
          <a:p>
            <a:pPr marL="342900" indent="-342900">
              <a:spcBef>
                <a:spcPct val="50000"/>
              </a:spcBef>
              <a:buFont typeface="Arial" pitchFamily="34" charset="0"/>
              <a:buChar char="•"/>
            </a:pPr>
            <a:r>
              <a:rPr lang="en-US" dirty="0">
                <a:solidFill>
                  <a:schemeClr val="accent4">
                    <a:lumMod val="10000"/>
                  </a:schemeClr>
                </a:solidFill>
                <a:latin typeface="Arial" pitchFamily="34" charset="0"/>
                <a:cs typeface="Arial" pitchFamily="34" charset="0"/>
              </a:rPr>
              <a:t>Backing up your </a:t>
            </a:r>
            <a:r>
              <a:rPr lang="en-US" dirty="0" smtClean="0">
                <a:solidFill>
                  <a:schemeClr val="accent4">
                    <a:lumMod val="10000"/>
                  </a:schemeClr>
                </a:solidFill>
                <a:latin typeface="Arial" pitchFamily="34" charset="0"/>
                <a:cs typeface="Arial" pitchFamily="34" charset="0"/>
              </a:rPr>
              <a:t>data </a:t>
            </a:r>
            <a:r>
              <a:rPr lang="en-US" dirty="0">
                <a:solidFill>
                  <a:schemeClr val="accent4">
                    <a:lumMod val="10000"/>
                  </a:schemeClr>
                </a:solidFill>
                <a:latin typeface="Arial" pitchFamily="34" charset="0"/>
                <a:cs typeface="Arial" pitchFamily="34" charset="0"/>
              </a:rPr>
              <a:t>should be a habit -Something you do automatically and consistently.  Once you have completed a backup, Do not leave the backup media in the PC or even in your office.  Store it in a Fire Proof media safe or an approved off-site </a:t>
            </a:r>
            <a:r>
              <a:rPr lang="en-US" dirty="0" smtClean="0">
                <a:solidFill>
                  <a:schemeClr val="accent4">
                    <a:lumMod val="10000"/>
                  </a:schemeClr>
                </a:solidFill>
                <a:latin typeface="Arial" pitchFamily="34" charset="0"/>
                <a:cs typeface="Arial" pitchFamily="34" charset="0"/>
              </a:rPr>
              <a:t>location</a:t>
            </a:r>
          </a:p>
          <a:p>
            <a:pPr marL="342900" indent="-342900">
              <a:spcBef>
                <a:spcPct val="50000"/>
              </a:spcBef>
              <a:buFont typeface="Arial" pitchFamily="34" charset="0"/>
              <a:buChar char="•"/>
            </a:pPr>
            <a:r>
              <a:rPr lang="en-US" dirty="0" smtClean="0">
                <a:solidFill>
                  <a:schemeClr val="accent4">
                    <a:lumMod val="10000"/>
                  </a:schemeClr>
                </a:solidFill>
                <a:latin typeface="Arial" pitchFamily="34" charset="0"/>
                <a:cs typeface="Arial" pitchFamily="34" charset="0"/>
              </a:rPr>
              <a:t>Safeguard </a:t>
            </a:r>
            <a:r>
              <a:rPr lang="en-US" dirty="0">
                <a:solidFill>
                  <a:schemeClr val="accent4">
                    <a:lumMod val="10000"/>
                  </a:schemeClr>
                </a:solidFill>
                <a:latin typeface="Arial" pitchFamily="34" charset="0"/>
                <a:cs typeface="Arial" pitchFamily="34" charset="0"/>
              </a:rPr>
              <a:t>your backup media.  If that backup contains personal or confidential information, it should be protected and secured.  Do not allow unauthorized access to your backup media.</a:t>
            </a:r>
          </a:p>
          <a:p>
            <a:pPr marL="342900" indent="-342900">
              <a:spcBef>
                <a:spcPct val="50000"/>
              </a:spcBef>
              <a:buFont typeface="Arial" pitchFamily="34" charset="0"/>
              <a:buChar char="•"/>
            </a:pPr>
            <a:r>
              <a:rPr lang="en-US" dirty="0">
                <a:solidFill>
                  <a:schemeClr val="accent4">
                    <a:lumMod val="10000"/>
                  </a:schemeClr>
                </a:solidFill>
                <a:latin typeface="Arial" pitchFamily="34" charset="0"/>
                <a:cs typeface="Arial" pitchFamily="34" charset="0"/>
              </a:rPr>
              <a:t>If you can’t afford to lose it, then you can’t afford NOT to back it up!</a:t>
            </a:r>
          </a:p>
          <a:p>
            <a:pPr marL="342900" indent="-342900" algn="ctr">
              <a:spcBef>
                <a:spcPct val="50000"/>
              </a:spcBef>
            </a:pPr>
            <a:r>
              <a:rPr lang="en-US" b="1" u="sng" dirty="0">
                <a:solidFill>
                  <a:schemeClr val="accent4">
                    <a:lumMod val="10000"/>
                  </a:schemeClr>
                </a:solidFill>
                <a:latin typeface="Arial" pitchFamily="34" charset="0"/>
                <a:cs typeface="Arial" pitchFamily="34" charset="0"/>
              </a:rPr>
              <a:t>Your PC, Your Data, Your </a:t>
            </a:r>
            <a:r>
              <a:rPr lang="en-US" b="1" u="sng" dirty="0" smtClean="0">
                <a:solidFill>
                  <a:schemeClr val="accent4">
                    <a:lumMod val="10000"/>
                  </a:schemeClr>
                </a:solidFill>
                <a:latin typeface="Arial" pitchFamily="34" charset="0"/>
                <a:cs typeface="Arial" pitchFamily="34" charset="0"/>
              </a:rPr>
              <a:t>Responsibility !!!</a:t>
            </a:r>
            <a:endParaRPr lang="en-US" b="1" u="sng" dirty="0">
              <a:solidFill>
                <a:schemeClr val="accent4">
                  <a:lumMod val="10000"/>
                </a:schemeClr>
              </a:solidFill>
              <a:latin typeface="Arial" pitchFamily="34" charset="0"/>
              <a:cs typeface="Arial" pitchFamily="34" charset="0"/>
            </a:endParaRP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US" altLang="en-US" sz="2800" dirty="0" smtClean="0"/>
              <a:t>Importance of Physical Security </a:t>
            </a:r>
            <a:br>
              <a:rPr lang="en-US" altLang="en-US" sz="2800" dirty="0" smtClean="0"/>
            </a:br>
            <a:endParaRPr lang="en-US" altLang="en-US" sz="2800" dirty="0"/>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Most people focus on protecting </a:t>
            </a:r>
            <a:r>
              <a:rPr lang="en-US" i="1" dirty="0" smtClean="0"/>
              <a:t>logical systems </a:t>
            </a:r>
            <a:r>
              <a:rPr lang="en-US" dirty="0" smtClean="0"/>
              <a:t>(</a:t>
            </a:r>
            <a:r>
              <a:rPr lang="en-US" dirty="0" smtClean="0"/>
              <a:t>software) </a:t>
            </a:r>
            <a:endParaRPr lang="en-US" dirty="0" smtClean="0"/>
          </a:p>
          <a:p>
            <a:pPr marL="457200" indent="-457200">
              <a:buFont typeface="Arial" pitchFamily="34" charset="0"/>
              <a:buChar char="•"/>
            </a:pPr>
            <a:r>
              <a:rPr lang="en-US" dirty="0" smtClean="0"/>
              <a:t>If you cannot protect the </a:t>
            </a:r>
            <a:r>
              <a:rPr lang="en-US" i="1" dirty="0" smtClean="0"/>
              <a:t>physical systems </a:t>
            </a:r>
            <a:r>
              <a:rPr lang="en-US" dirty="0" smtClean="0"/>
              <a:t>(computer hardware), you cannot protect the program and data running on the hardware </a:t>
            </a:r>
          </a:p>
          <a:p>
            <a:pPr lvl="3"/>
            <a:r>
              <a:rPr lang="en-US" sz="2000" dirty="0" smtClean="0"/>
              <a:t>Physical security deals with who has access to buildings, </a:t>
            </a:r>
            <a:r>
              <a:rPr lang="en-US" sz="2000" b="1" dirty="0" smtClean="0"/>
              <a:t>computer rooms, </a:t>
            </a:r>
            <a:r>
              <a:rPr lang="en-US" sz="2000" dirty="0" smtClean="0"/>
              <a:t>and the devices within them </a:t>
            </a:r>
          </a:p>
          <a:p>
            <a:pPr lvl="3"/>
            <a:r>
              <a:rPr lang="en-US" sz="2000" b="1" dirty="0" smtClean="0"/>
              <a:t>Protect </a:t>
            </a:r>
            <a:r>
              <a:rPr lang="en-US" sz="2000" dirty="0" smtClean="0"/>
              <a:t>sites from natural and man-made physical </a:t>
            </a:r>
            <a:r>
              <a:rPr lang="en-US" sz="2000" b="1" dirty="0" smtClean="0"/>
              <a:t>threats </a:t>
            </a:r>
            <a:endParaRPr lang="en-US" sz="2000" dirty="0" smtClean="0"/>
          </a:p>
          <a:p>
            <a:endParaRPr lang="en-US" dirty="0"/>
          </a:p>
        </p:txBody>
      </p:sp>
      <p:sp>
        <p:nvSpPr>
          <p:cNvPr id="4" name="Slide Number Placeholder 3"/>
          <p:cNvSpPr>
            <a:spLocks noGrp="1"/>
          </p:cNvSpPr>
          <p:nvPr>
            <p:ph type="sldNum" sz="quarter" idx="4294967295"/>
          </p:nvPr>
        </p:nvSpPr>
        <p:spPr>
          <a:xfrm>
            <a:off x="6810375" y="6550025"/>
            <a:ext cx="2159000" cy="161925"/>
          </a:xfrm>
        </p:spPr>
        <p:txBody>
          <a:bodyPr/>
          <a:lstStyle/>
          <a:p>
            <a:pPr>
              <a:defRPr/>
            </a:pPr>
            <a:r>
              <a:rPr lang="en-US" smtClean="0"/>
              <a:t>Slide </a:t>
            </a:r>
            <a:fld id="{47B6EEDD-3106-453E-ACDD-E871C0572815}" type="slidenum">
              <a:rPr lang="en-US" smtClean="0"/>
              <a:pPr>
                <a:defRPr/>
              </a:pPr>
              <a:t>6</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eaLnBrk="1" hangingPunct="1">
              <a:spcBef>
                <a:spcPct val="0"/>
              </a:spcBef>
              <a:spcAft>
                <a:spcPct val="0"/>
              </a:spcAft>
              <a:buNone/>
            </a:pPr>
            <a:r>
              <a:rPr lang="en-US" altLang="en-US" sz="2800" b="1" dirty="0" smtClean="0">
                <a:solidFill>
                  <a:schemeClr val="accent4">
                    <a:lumMod val="10000"/>
                  </a:schemeClr>
                </a:solidFill>
                <a:latin typeface="+mj-lt"/>
                <a:ea typeface="+mj-ea"/>
                <a:cs typeface="+mj-cs"/>
              </a:rPr>
              <a:t>Thank you…</a:t>
            </a:r>
            <a:endParaRPr lang="en-US" altLang="en-US" sz="2800" b="1" dirty="0">
              <a:solidFill>
                <a:schemeClr val="accent4">
                  <a:lumMod val="10000"/>
                </a:schemeClr>
              </a:solidFill>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ChangeArrowheads="1"/>
          </p:cNvSpPr>
          <p:nvPr>
            <p:ph type="title"/>
          </p:nvPr>
        </p:nvSpPr>
        <p:spPr/>
        <p:txBody>
          <a:bodyPr/>
          <a:lstStyle/>
          <a:p>
            <a:pPr eaLnBrk="1" hangingPunct="1"/>
            <a:r>
              <a:rPr lang="en-US" altLang="en-US" sz="2800" dirty="0"/>
              <a:t>Physical Security Baseline Definitions</a:t>
            </a:r>
          </a:p>
        </p:txBody>
      </p:sp>
      <p:sp>
        <p:nvSpPr>
          <p:cNvPr id="260099" name="Rectangle 3"/>
          <p:cNvSpPr>
            <a:spLocks noGrp="1" noChangeArrowheads="1"/>
          </p:cNvSpPr>
          <p:nvPr>
            <p:ph type="body" idx="4294967295"/>
          </p:nvPr>
        </p:nvSpPr>
        <p:spPr>
          <a:xfrm>
            <a:off x="381000" y="1295400"/>
            <a:ext cx="7816850" cy="838200"/>
          </a:xfrm>
        </p:spPr>
        <p:txBody>
          <a:bodyPr/>
          <a:lstStyle/>
          <a:p>
            <a:r>
              <a:rPr lang="en-US" sz="1800" dirty="0" smtClean="0"/>
              <a:t>	Physical </a:t>
            </a:r>
            <a:r>
              <a:rPr lang="en-US" sz="1800" dirty="0"/>
              <a:t>security involves measures undertaken to protect personnel, equipment and property against anticipated threats. </a:t>
            </a:r>
            <a:endParaRPr lang="en-US" sz="1800" dirty="0" smtClean="0"/>
          </a:p>
        </p:txBody>
      </p:sp>
      <p:sp>
        <p:nvSpPr>
          <p:cNvPr id="8" name="Rounded Rectangle 7"/>
          <p:cNvSpPr/>
          <p:nvPr/>
        </p:nvSpPr>
        <p:spPr>
          <a:xfrm>
            <a:off x="2071670" y="2505076"/>
            <a:ext cx="6756446" cy="1143008"/>
          </a:xfrm>
          <a:prstGeom prst="roundRect">
            <a:avLst>
              <a:gd name="adj" fmla="val 3927"/>
            </a:avLst>
          </a:prstGeom>
          <a:solidFill>
            <a:sysClr val="window" lastClr="FFFFFF">
              <a:lumMod val="95000"/>
            </a:sysClr>
          </a:solidFill>
          <a:ln w="25400" cap="flat" cmpd="sng" algn="ctr">
            <a:solidFill>
              <a:sysClr val="window" lastClr="FFFFFF">
                <a:lumMod val="95000"/>
              </a:sysClr>
            </a:solidFill>
            <a:prstDash val="solid"/>
          </a:ln>
          <a:effectLst>
            <a:outerShdw blurRad="63500" sx="102000" sy="102000" algn="ctr" rotWithShape="0">
              <a:prstClr val="black">
                <a:alpha val="40000"/>
              </a:prstClr>
            </a:outerShdw>
          </a:effectLst>
        </p:spPr>
        <p:txBody>
          <a:bodyPr rtlCol="0" anchor="ctr"/>
          <a:lstStyle/>
          <a:p>
            <a:pPr lvl="0" algn="ctr"/>
            <a:r>
              <a:rPr kumimoji="0" lang="en-US" sz="1800" b="0" i="0" u="none" strike="noStrike" kern="0" cap="none" spc="0" normalizeH="0" baseline="0" noProof="0" dirty="0" smtClean="0">
                <a:ln>
                  <a:noFill/>
                </a:ln>
                <a:solidFill>
                  <a:prstClr val="black"/>
                </a:solidFill>
                <a:effectLst/>
                <a:uLnTx/>
                <a:uFillTx/>
                <a:latin typeface="Calibri"/>
                <a:ea typeface="+mn-ea"/>
                <a:cs typeface="+mn-cs"/>
              </a:rPr>
              <a:t>   </a:t>
            </a:r>
            <a:r>
              <a:rPr kumimoji="0" lang="en-US" sz="1800" b="0" i="0" u="none" strike="noStrike" kern="0" cap="none" spc="0" normalizeH="0" noProof="0" dirty="0" smtClean="0">
                <a:ln>
                  <a:noFill/>
                </a:ln>
                <a:solidFill>
                  <a:prstClr val="black"/>
                </a:solidFill>
                <a:effectLst/>
                <a:uLnTx/>
                <a:uFillTx/>
                <a:latin typeface="Calibri"/>
                <a:ea typeface="+mn-ea"/>
                <a:cs typeface="+mn-cs"/>
              </a:rPr>
              <a:t> Include</a:t>
            </a:r>
            <a:r>
              <a:rPr lang="en-IN" kern="0" dirty="0" smtClean="0">
                <a:solidFill>
                  <a:prstClr val="black"/>
                </a:solidFill>
                <a:latin typeface="Calibri"/>
              </a:rPr>
              <a:t> </a:t>
            </a:r>
            <a:r>
              <a:rPr lang="en-IN" kern="0" dirty="0" smtClean="0">
                <a:solidFill>
                  <a:prstClr val="black"/>
                </a:solidFill>
                <a:latin typeface="Calibri"/>
              </a:rPr>
              <a:t>effective use of architecture, landscaping and lighting to achieve improved security by deterring, disrupting or mitigating potential threats.</a:t>
            </a:r>
            <a:endParaRPr kumimoji="0" lang="en-IN" sz="20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 name="Parallelogram 8"/>
          <p:cNvSpPr/>
          <p:nvPr/>
        </p:nvSpPr>
        <p:spPr>
          <a:xfrm>
            <a:off x="500034" y="2362200"/>
            <a:ext cx="2000264" cy="1428760"/>
          </a:xfrm>
          <a:prstGeom prst="parallelogram">
            <a:avLst>
              <a:gd name="adj" fmla="val 24111"/>
            </a:avLst>
          </a:prstGeom>
          <a:solidFill>
            <a:srgbClr val="1F497D">
              <a:lumMod val="50000"/>
            </a:srgbClr>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 lastClr="FFFFFF"/>
                </a:solidFill>
                <a:effectLst/>
                <a:uLnTx/>
                <a:uFillTx/>
                <a:latin typeface="Calibri"/>
                <a:ea typeface="+mn-ea"/>
                <a:cs typeface="+mn-cs"/>
              </a:rPr>
              <a:t>Passive Measures</a:t>
            </a:r>
            <a:endParaRPr kumimoji="0" lang="en-IN" sz="1800" b="1"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 name="Rounded Rectangle 9"/>
          <p:cNvSpPr/>
          <p:nvPr/>
        </p:nvSpPr>
        <p:spPr>
          <a:xfrm>
            <a:off x="2133600" y="4714876"/>
            <a:ext cx="6653242" cy="1143008"/>
          </a:xfrm>
          <a:prstGeom prst="roundRect">
            <a:avLst>
              <a:gd name="adj" fmla="val 3927"/>
            </a:avLst>
          </a:prstGeom>
          <a:solidFill>
            <a:sysClr val="window" lastClr="FFFFFF">
              <a:lumMod val="95000"/>
            </a:sysClr>
          </a:solidFill>
          <a:ln w="25400" cap="flat" cmpd="sng" algn="ctr">
            <a:solidFill>
              <a:sysClr val="window" lastClr="FFFFFF">
                <a:lumMod val="95000"/>
              </a:sysClr>
            </a:solidFill>
            <a:prstDash val="solid"/>
          </a:ln>
          <a:effectLst>
            <a:outerShdw blurRad="63500" sx="102000" sy="102000" algn="ctr" rotWithShape="0">
              <a:prstClr val="black">
                <a:alpha val="40000"/>
              </a:prstClr>
            </a:outerShdw>
          </a:effectLst>
        </p:spPr>
        <p:txBody>
          <a:bodyPr rtlCol="0" anchor="ctr"/>
          <a:lstStyle/>
          <a:p>
            <a:pPr lvl="0" algn="ctr"/>
            <a:r>
              <a:rPr lang="en-IN" kern="0" dirty="0" smtClean="0">
                <a:solidFill>
                  <a:prstClr val="black"/>
                </a:solidFill>
                <a:latin typeface="Calibri"/>
              </a:rPr>
              <a:t>Include </a:t>
            </a:r>
            <a:r>
              <a:rPr lang="en-IN" kern="0" dirty="0" smtClean="0">
                <a:solidFill>
                  <a:prstClr val="black"/>
                </a:solidFill>
                <a:latin typeface="Calibri"/>
              </a:rPr>
              <a:t>the use of proven systems and technologies designed to deter, detect, report and react against threats.</a:t>
            </a:r>
          </a:p>
        </p:txBody>
      </p:sp>
      <p:sp>
        <p:nvSpPr>
          <p:cNvPr id="11" name="Parallelogram 10"/>
          <p:cNvSpPr/>
          <p:nvPr/>
        </p:nvSpPr>
        <p:spPr>
          <a:xfrm>
            <a:off x="514336" y="4572000"/>
            <a:ext cx="2000264" cy="1428760"/>
          </a:xfrm>
          <a:prstGeom prst="parallelogram">
            <a:avLst>
              <a:gd name="adj" fmla="val 24111"/>
            </a:avLst>
          </a:prstGeom>
          <a:solidFill>
            <a:srgbClr val="92D050"/>
          </a:solidFill>
          <a:ln w="25400" cap="flat" cmpd="sng" algn="ctr">
            <a:solidFill>
              <a:srgbClr val="92D050"/>
            </a:solid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latin typeface="Calibri"/>
                <a:ea typeface="+mn-ea"/>
                <a:cs typeface="+mn-cs"/>
              </a:rPr>
              <a:t>Active Measures</a:t>
            </a:r>
            <a:endParaRPr kumimoji="0" lang="en-IN" sz="1800" b="1" i="0" u="none" strike="noStrike" kern="0" cap="none" spc="0" normalizeH="0" baseline="0" noProof="0" dirty="0" smtClean="0">
              <a:ln>
                <a:noFill/>
              </a:ln>
              <a:solidFill>
                <a:sysClr val="windowText" lastClr="000000"/>
              </a:solidFill>
              <a:effectLst/>
              <a:uLnTx/>
              <a:uFillTx/>
              <a:latin typeface="Calibri"/>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r>
              <a:rPr lang="en-US" altLang="en-US" sz="2800" dirty="0" smtClean="0"/>
              <a:t>Physical Security Baseline Definitions</a:t>
            </a:r>
            <a:endParaRPr lang="en-US" altLang="en-US" sz="2800" dirty="0"/>
          </a:p>
        </p:txBody>
      </p:sp>
      <p:sp>
        <p:nvSpPr>
          <p:cNvPr id="3" name="Content Placeholder 2"/>
          <p:cNvSpPr>
            <a:spLocks noGrp="1"/>
          </p:cNvSpPr>
          <p:nvPr>
            <p:ph idx="1"/>
          </p:nvPr>
        </p:nvSpPr>
        <p:spPr/>
        <p:txBody>
          <a:bodyPr/>
          <a:lstStyle/>
          <a:p>
            <a:pPr>
              <a:buFontTx/>
              <a:buChar char="•"/>
            </a:pPr>
            <a:r>
              <a:rPr lang="en-US" sz="1600" dirty="0" smtClean="0"/>
              <a:t>ISO 27001 role of physical security – Protect the organization’s assets by properly choosing a facility location, maintaining a security perimeter, implementing access control and protecting equipment.</a:t>
            </a:r>
          </a:p>
          <a:p>
            <a:pPr>
              <a:buFontTx/>
              <a:buChar char="•"/>
            </a:pPr>
            <a:endParaRPr lang="en-US" sz="1600" dirty="0" smtClean="0"/>
          </a:p>
          <a:p>
            <a:pPr>
              <a:buFontTx/>
              <a:buChar char="•"/>
            </a:pPr>
            <a:r>
              <a:rPr lang="en-US" sz="1600" dirty="0" smtClean="0"/>
              <a:t>The physical security office is usually responsible for developing and enforcing appropriate physical security controls, in consultation with the computer security management, program and functional managers, and others, as appropriate.  Physical security should address not only central computer installations, but also backup facilities and office environments.  </a:t>
            </a:r>
          </a:p>
          <a:p>
            <a:pPr>
              <a:buFontTx/>
              <a:buChar char="•"/>
            </a:pPr>
            <a:endParaRPr lang="en-US" sz="1600" dirty="0" smtClean="0"/>
          </a:p>
          <a:p>
            <a:pPr>
              <a:buFontTx/>
              <a:buChar char="•"/>
            </a:pPr>
            <a:r>
              <a:rPr lang="en-US" sz="1600" dirty="0" smtClean="0"/>
              <a:t>In the government, this office is often responsible for the processing of personnel background checks and security clearances.</a:t>
            </a:r>
          </a:p>
          <a:p>
            <a:pPr>
              <a:buFontTx/>
              <a:buChar char="•"/>
            </a:pPr>
            <a:endParaRPr lang="en-US" sz="1600" dirty="0" smtClean="0"/>
          </a:p>
          <a:p>
            <a:pPr>
              <a:buFontTx/>
              <a:buChar char="•"/>
            </a:pPr>
            <a:r>
              <a:rPr lang="en-US" sz="1600" dirty="0" smtClean="0"/>
              <a:t>What is the impact of convergence (merging IT security and physical security) on this role and how does it play into the responsibilities for physical security risk assessments and action plans?</a:t>
            </a:r>
          </a:p>
          <a:p>
            <a:endParaRPr lang="en-US" sz="1600" dirty="0"/>
          </a:p>
        </p:txBody>
      </p:sp>
      <p:sp>
        <p:nvSpPr>
          <p:cNvPr id="4" name="Slide Number Placeholder 3"/>
          <p:cNvSpPr>
            <a:spLocks noGrp="1"/>
          </p:cNvSpPr>
          <p:nvPr>
            <p:ph type="sldNum" sz="quarter" idx="4294967295"/>
          </p:nvPr>
        </p:nvSpPr>
        <p:spPr>
          <a:xfrm>
            <a:off x="6985000" y="6696075"/>
            <a:ext cx="2159000" cy="161925"/>
          </a:xfrm>
        </p:spPr>
        <p:txBody>
          <a:bodyPr/>
          <a:lstStyle/>
          <a:p>
            <a:pPr>
              <a:defRPr/>
            </a:pPr>
            <a:r>
              <a:rPr lang="en-US" smtClean="0"/>
              <a:t>Slide </a:t>
            </a:r>
            <a:fld id="{47B6EEDD-3106-453E-ACDD-E871C0572815}" type="slidenum">
              <a:rPr lang="en-US" smtClean="0"/>
              <a:pPr>
                <a:defRPr/>
              </a:pPr>
              <a:t>8</a:t>
            </a:fld>
            <a:endParaRPr lang="en-US"/>
          </a:p>
        </p:txBody>
      </p:sp>
      <p:sp>
        <p:nvSpPr>
          <p:cNvPr id="5" name="Footer Placeholder 4"/>
          <p:cNvSpPr>
            <a:spLocks noGrp="1"/>
          </p:cNvSpPr>
          <p:nvPr>
            <p:ph type="ftr" sz="quarter" idx="4294967295"/>
          </p:nvPr>
        </p:nvSpPr>
        <p:spPr>
          <a:xfrm>
            <a:off x="168275" y="6367463"/>
            <a:ext cx="5399088" cy="161925"/>
          </a:xfrm>
        </p:spPr>
        <p:txBody>
          <a:bodyPr/>
          <a:lstStyle/>
          <a:p>
            <a:pPr>
              <a:defRPr/>
            </a:pPr>
            <a:r>
              <a:rPr lang="en-US" smtClean="0"/>
              <a:t> </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0" y="2438400"/>
            <a:ext cx="9144000" cy="1752600"/>
          </a:xfrm>
          <a:solidFill>
            <a:schemeClr val="tx2">
              <a:lumMod val="25000"/>
            </a:schemeClr>
          </a:solidFill>
          <a:ln>
            <a:solidFill>
              <a:schemeClr val="tx2">
                <a:lumMod val="25000"/>
              </a:schemeClr>
            </a:solidFill>
          </a:ln>
          <a:effectLst>
            <a:outerShdw blurRad="50800" dist="38100" dir="5400000" algn="t" rotWithShape="0">
              <a:prstClr val="black">
                <a:alpha val="40000"/>
              </a:prstClr>
            </a:outerShdw>
          </a:effectLst>
        </p:spPr>
        <p:txBody>
          <a:bodyPr anchor="ctr" anchorCtr="0"/>
          <a:lstStyle/>
          <a:p>
            <a:pPr algn="ctr"/>
            <a:r>
              <a:rPr lang="en-US" sz="3600" b="1" dirty="0" smtClean="0">
                <a:solidFill>
                  <a:schemeClr val="tx1"/>
                </a:solidFill>
              </a:rPr>
              <a:t>Understand risks surrounding physical and environmental eco system</a:t>
            </a:r>
            <a:endParaRPr lang="en-US" sz="3600" b="1" dirty="0" smtClean="0">
              <a:solidFill>
                <a:schemeClr val="tx1"/>
              </a:solidFill>
            </a:endParaRPr>
          </a:p>
        </p:txBody>
      </p:sp>
      <p:sp>
        <p:nvSpPr>
          <p:cNvPr id="4" name="Slide Number Placeholder 3"/>
          <p:cNvSpPr>
            <a:spLocks noGrp="1"/>
          </p:cNvSpPr>
          <p:nvPr>
            <p:ph type="sldNum" sz="quarter" idx="10"/>
          </p:nvPr>
        </p:nvSpPr>
        <p:spPr/>
        <p:txBody>
          <a:bodyPr/>
          <a:lstStyle/>
          <a:p>
            <a:r>
              <a:rPr lang="en-US" smtClean="0"/>
              <a:t>Slide </a:t>
            </a:r>
            <a:fld id="{9A1EF602-F888-4F36-82AA-14A198071B95}" type="slidenum">
              <a:rPr lang="en-US" smtClean="0"/>
              <a:pPr/>
              <a:t>9</a:t>
            </a:fld>
            <a:endParaRPr lang="en-US"/>
          </a:p>
        </p:txBody>
      </p:sp>
      <p:sp>
        <p:nvSpPr>
          <p:cNvPr id="5" name="Footer Placeholder 4"/>
          <p:cNvSpPr>
            <a:spLocks noGrp="1"/>
          </p:cNvSpPr>
          <p:nvPr>
            <p:ph type="ftr" sz="quarter" idx="11"/>
          </p:nvPr>
        </p:nvSpPr>
        <p:spPr/>
        <p:txBody>
          <a:bodyPr/>
          <a:lstStyle/>
          <a:p>
            <a:r>
              <a:rPr lang="en-US" smtClean="0"/>
              <a:t>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tb4_onscreen_v2.1">
  <a:themeElements>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fontScheme name="PwC">
      <a:majorFont>
        <a:latin typeface="Arial"/>
        <a:ea typeface=""/>
        <a:cs typeface=""/>
      </a:majorFont>
      <a:minorFont>
        <a:latin typeface="Arial"/>
        <a:ea typeface=""/>
        <a:cs typeface=""/>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folHlink"/>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folHlink"/>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charset="0"/>
            <a:cs typeface="Arial" charset="0"/>
          </a:defRPr>
        </a:defPPr>
      </a:lstStyle>
    </a:lnDef>
  </a:objectDefaults>
  <a:extraClrSchemeLst>
    <a:extraClrScheme>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clrMap bg1="lt1" tx1="dk1" bg2="lt2" tx2="dk2" accent1="accent1" accent2="accent2" accent3="accent3" accent4="accent4" accent5="accent5" accent6="accent6" hlink="hlink" folHlink="folHlink"/>
    </a:extraClrScheme>
    <a:extraClrScheme>
      <a:clrScheme name="tb4_onscreen_v2.1 2">
        <a:dk1>
          <a:srgbClr val="FED8D6"/>
        </a:dk1>
        <a:lt1>
          <a:srgbClr val="FFFFFF"/>
        </a:lt1>
        <a:dk2>
          <a:srgbClr val="7B0A14"/>
        </a:dk2>
        <a:lt2>
          <a:srgbClr val="FDB1AD"/>
        </a:lt2>
        <a:accent1>
          <a:srgbClr val="FD8B84"/>
        </a:accent1>
        <a:accent2>
          <a:srgbClr val="FB3D32"/>
        </a:accent2>
        <a:accent3>
          <a:srgbClr val="BFAAAA"/>
        </a:accent3>
        <a:accent4>
          <a:srgbClr val="DADADA"/>
        </a:accent4>
        <a:accent5>
          <a:srgbClr val="FEC4C2"/>
        </a:accent5>
        <a:accent6>
          <a:srgbClr val="E3362C"/>
        </a:accent6>
        <a:hlink>
          <a:srgbClr val="BF0509"/>
        </a:hlink>
        <a:folHlink>
          <a:srgbClr val="FFFFFF"/>
        </a:folHlink>
      </a:clrScheme>
      <a:clrMap bg1="dk2" tx1="lt1" bg2="dk1" tx2="lt2" accent1="accent1" accent2="accent2" accent3="accent3" accent4="accent4" accent5="accent5" accent6="accent6" hlink="hlink" folHlink="folHlink"/>
    </a:extraClrScheme>
    <a:extraClrScheme>
      <a:clrScheme name="tb4_onscreen_v2.1 3">
        <a:dk1>
          <a:srgbClr val="1B1112"/>
        </a:dk1>
        <a:lt1>
          <a:srgbClr val="FFFFFF"/>
        </a:lt1>
        <a:dk2>
          <a:srgbClr val="AA9F98"/>
        </a:dk2>
        <a:lt2>
          <a:srgbClr val="564242"/>
        </a:lt2>
        <a:accent1>
          <a:srgbClr val="CCC5C1"/>
        </a:accent1>
        <a:accent2>
          <a:srgbClr val="DDD9D6"/>
        </a:accent2>
        <a:accent3>
          <a:srgbClr val="FFFFFF"/>
        </a:accent3>
        <a:accent4>
          <a:srgbClr val="150D0E"/>
        </a:accent4>
        <a:accent5>
          <a:srgbClr val="E2DFDD"/>
        </a:accent5>
        <a:accent6>
          <a:srgbClr val="C8C4C2"/>
        </a:accent6>
        <a:hlink>
          <a:srgbClr val="EEECEA"/>
        </a:hlink>
        <a:folHlink>
          <a:srgbClr val="1B1112"/>
        </a:folHlink>
      </a:clrScheme>
      <a:clrMap bg1="lt1" tx1="dk1" bg2="lt2" tx2="dk2" accent1="accent1" accent2="accent2" accent3="accent3" accent4="accent4" accent5="accent5" accent6="accent6" hlink="hlink" folHlink="folHlink"/>
    </a:extraClrScheme>
    <a:extraClrScheme>
      <a:clrScheme name="tb4_onscreen_v2.1 4">
        <a:dk1>
          <a:srgbClr val="EEECEA"/>
        </a:dk1>
        <a:lt1>
          <a:srgbClr val="FFFFFF"/>
        </a:lt1>
        <a:dk2>
          <a:srgbClr val="1B1112"/>
        </a:dk2>
        <a:lt2>
          <a:srgbClr val="DDD9D6"/>
        </a:lt2>
        <a:accent1>
          <a:srgbClr val="CCC5C1"/>
        </a:accent1>
        <a:accent2>
          <a:srgbClr val="AA9F98"/>
        </a:accent2>
        <a:accent3>
          <a:srgbClr val="ABAAAA"/>
        </a:accent3>
        <a:accent4>
          <a:srgbClr val="DADADA"/>
        </a:accent4>
        <a:accent5>
          <a:srgbClr val="E2DFDD"/>
        </a:accent5>
        <a:accent6>
          <a:srgbClr val="9A9089"/>
        </a:accent6>
        <a:hlink>
          <a:srgbClr val="564242"/>
        </a:hlink>
        <a:folHlink>
          <a:srgbClr val="FFFFFF"/>
        </a:folHlink>
      </a:clrScheme>
      <a:clrMap bg1="dk2" tx1="lt1" bg2="dk1" tx2="lt2" accent1="accent1" accent2="accent2" accent3="accent3" accent4="accent4" accent5="accent5" accent6="accent6" hlink="hlink" folHlink="folHlink"/>
    </a:extraClrScheme>
    <a:extraClrScheme>
      <a:clrScheme name="tb4_onscreen_v2.1 5">
        <a:dk1>
          <a:srgbClr val="3A4972"/>
        </a:dk1>
        <a:lt1>
          <a:srgbClr val="FFFFFF"/>
        </a:lt1>
        <a:dk2>
          <a:srgbClr val="3DA8D5"/>
        </a:dk2>
        <a:lt2>
          <a:srgbClr val="2666A6"/>
        </a:lt2>
        <a:accent1>
          <a:srgbClr val="8BCBE6"/>
        </a:accent1>
        <a:accent2>
          <a:srgbClr val="B1DCEE"/>
        </a:accent2>
        <a:accent3>
          <a:srgbClr val="FFFFFF"/>
        </a:accent3>
        <a:accent4>
          <a:srgbClr val="303D60"/>
        </a:accent4>
        <a:accent5>
          <a:srgbClr val="C4E2F0"/>
        </a:accent5>
        <a:accent6>
          <a:srgbClr val="A0C7D8"/>
        </a:accent6>
        <a:hlink>
          <a:srgbClr val="D8EEF7"/>
        </a:hlink>
        <a:folHlink>
          <a:srgbClr val="3A4972"/>
        </a:folHlink>
      </a:clrScheme>
      <a:clrMap bg1="lt1" tx1="dk1" bg2="lt2" tx2="dk2" accent1="accent1" accent2="accent2" accent3="accent3" accent4="accent4" accent5="accent5" accent6="accent6" hlink="hlink" folHlink="folHlink"/>
    </a:extraClrScheme>
    <a:extraClrScheme>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clrMap bg1="dk2" tx1="lt1" bg2="dk1" tx2="lt2" accent1="accent1" accent2="accent2" accent3="accent3" accent4="accent4" accent5="accent5" accent6="accent6" hlink="hlink" folHlink="folHlink"/>
    </a:extraClrScheme>
    <a:extraClrScheme>
      <a:clrScheme name="tb4_onscreen_v2.1 7">
        <a:dk1>
          <a:srgbClr val="633A11"/>
        </a:dk1>
        <a:lt1>
          <a:srgbClr val="FFFFFF"/>
        </a:lt1>
        <a:dk2>
          <a:srgbClr val="C3A26C"/>
        </a:dk2>
        <a:lt2>
          <a:srgbClr val="8C5110"/>
        </a:lt2>
        <a:accent1>
          <a:srgbClr val="D5BD97"/>
        </a:accent1>
        <a:accent2>
          <a:srgbClr val="E7DAC4"/>
        </a:accent2>
        <a:accent3>
          <a:srgbClr val="FFFFFF"/>
        </a:accent3>
        <a:accent4>
          <a:srgbClr val="53300D"/>
        </a:accent4>
        <a:accent5>
          <a:srgbClr val="E7DBC9"/>
        </a:accent5>
        <a:accent6>
          <a:srgbClr val="D1C5B1"/>
        </a:accent6>
        <a:hlink>
          <a:srgbClr val="F3ECE2"/>
        </a:hlink>
        <a:folHlink>
          <a:srgbClr val="633A11"/>
        </a:folHlink>
      </a:clrScheme>
      <a:clrMap bg1="lt1" tx1="dk1" bg2="lt2" tx2="dk2" accent1="accent1" accent2="accent2" accent3="accent3" accent4="accent4" accent5="accent5" accent6="accent6" hlink="hlink" folHlink="folHlink"/>
    </a:extraClrScheme>
    <a:extraClrScheme>
      <a:clrScheme name="tb4_onscreen_v2.1 8">
        <a:dk1>
          <a:srgbClr val="F3ECE2"/>
        </a:dk1>
        <a:lt1>
          <a:srgbClr val="FFFFFF"/>
        </a:lt1>
        <a:dk2>
          <a:srgbClr val="633A11"/>
        </a:dk2>
        <a:lt2>
          <a:srgbClr val="E7DAC4"/>
        </a:lt2>
        <a:accent1>
          <a:srgbClr val="D5BD97"/>
        </a:accent1>
        <a:accent2>
          <a:srgbClr val="C3A26C"/>
        </a:accent2>
        <a:accent3>
          <a:srgbClr val="B7AEAA"/>
        </a:accent3>
        <a:accent4>
          <a:srgbClr val="DADADA"/>
        </a:accent4>
        <a:accent5>
          <a:srgbClr val="E7DBC9"/>
        </a:accent5>
        <a:accent6>
          <a:srgbClr val="B09261"/>
        </a:accent6>
        <a:hlink>
          <a:srgbClr val="8C5110"/>
        </a:hlink>
        <a:folHlink>
          <a:srgbClr val="FFFFFF"/>
        </a:folHlink>
      </a:clrScheme>
      <a:clrMap bg1="dk2" tx1="lt1" bg2="dk1" tx2="lt2" accent1="accent1" accent2="accent2" accent3="accent3" accent4="accent4" accent5="accent5" accent6="accent6" hlink="hlink" folHlink="folHlink"/>
    </a:extraClrScheme>
    <a:extraClrScheme>
      <a:clrScheme name="tb4_onscreen_v2.1 9">
        <a:dk1>
          <a:srgbClr val="707014"/>
        </a:dk1>
        <a:lt1>
          <a:srgbClr val="FFFFFF"/>
        </a:lt1>
        <a:dk2>
          <a:srgbClr val="AFCC0D"/>
        </a:dk2>
        <a:lt2>
          <a:srgbClr val="8D9C00"/>
        </a:lt2>
        <a:accent1>
          <a:srgbClr val="CFE06E"/>
        </a:accent1>
        <a:accent2>
          <a:srgbClr val="DFEB9E"/>
        </a:accent2>
        <a:accent3>
          <a:srgbClr val="FFFFFF"/>
        </a:accent3>
        <a:accent4>
          <a:srgbClr val="5F5F0F"/>
        </a:accent4>
        <a:accent5>
          <a:srgbClr val="E4EDBA"/>
        </a:accent5>
        <a:accent6>
          <a:srgbClr val="CAD58F"/>
        </a:accent6>
        <a:hlink>
          <a:srgbClr val="EFF5CF"/>
        </a:hlink>
        <a:folHlink>
          <a:srgbClr val="707014"/>
        </a:folHlink>
      </a:clrScheme>
      <a:clrMap bg1="lt1" tx1="dk1" bg2="lt2" tx2="dk2" accent1="accent1" accent2="accent2" accent3="accent3" accent4="accent4" accent5="accent5" accent6="accent6" hlink="hlink" folHlink="folHlink"/>
    </a:extraClrScheme>
    <a:extraClrScheme>
      <a:clrScheme name="tb4_onscreen_v2.1 10">
        <a:dk1>
          <a:srgbClr val="EFF5CF"/>
        </a:dk1>
        <a:lt1>
          <a:srgbClr val="FFFFFF"/>
        </a:lt1>
        <a:dk2>
          <a:srgbClr val="707014"/>
        </a:dk2>
        <a:lt2>
          <a:srgbClr val="DFEB9E"/>
        </a:lt2>
        <a:accent1>
          <a:srgbClr val="CFE06E"/>
        </a:accent1>
        <a:accent2>
          <a:srgbClr val="AFCC0D"/>
        </a:accent2>
        <a:accent3>
          <a:srgbClr val="BBBBAA"/>
        </a:accent3>
        <a:accent4>
          <a:srgbClr val="DADADA"/>
        </a:accent4>
        <a:accent5>
          <a:srgbClr val="E4EDBA"/>
        </a:accent5>
        <a:accent6>
          <a:srgbClr val="9EB90B"/>
        </a:accent6>
        <a:hlink>
          <a:srgbClr val="8D9C00"/>
        </a:hlink>
        <a:folHlink>
          <a:srgbClr val="FFFFFF"/>
        </a:folHlink>
      </a:clrScheme>
      <a:clrMap bg1="dk2" tx1="lt1" bg2="dk1" tx2="lt2" accent1="accent1" accent2="accent2" accent3="accent3" accent4="accent4" accent5="accent5" accent6="accent6" hlink="hlink" folHlink="folHlink"/>
    </a:extraClrScheme>
    <a:extraClrScheme>
      <a:clrScheme name="tb4_onscreen_v2.1 11">
        <a:dk1>
          <a:srgbClr val="9E540A"/>
        </a:dk1>
        <a:lt1>
          <a:srgbClr val="FFFFFF"/>
        </a:lt1>
        <a:dk2>
          <a:srgbClr val="FE7200"/>
        </a:dk2>
        <a:lt2>
          <a:srgbClr val="D4510A"/>
        </a:lt2>
        <a:accent1>
          <a:srgbClr val="FEAA66"/>
        </a:accent1>
        <a:accent2>
          <a:srgbClr val="FFC799"/>
        </a:accent2>
        <a:accent3>
          <a:srgbClr val="FFFFFF"/>
        </a:accent3>
        <a:accent4>
          <a:srgbClr val="864607"/>
        </a:accent4>
        <a:accent5>
          <a:srgbClr val="FED2B8"/>
        </a:accent5>
        <a:accent6>
          <a:srgbClr val="E7B48A"/>
        </a:accent6>
        <a:hlink>
          <a:srgbClr val="FFE3CC"/>
        </a:hlink>
        <a:folHlink>
          <a:srgbClr val="9E540A"/>
        </a:folHlink>
      </a:clrScheme>
      <a:clrMap bg1="lt1" tx1="dk1" bg2="lt2" tx2="dk2" accent1="accent1" accent2="accent2" accent3="accent3" accent4="accent4" accent5="accent5" accent6="accent6" hlink="hlink" folHlink="folHlink"/>
    </a:extraClrScheme>
    <a:extraClrScheme>
      <a:clrScheme name="tb4_onscreen_v2.1 12">
        <a:dk1>
          <a:srgbClr val="FFE3CC"/>
        </a:dk1>
        <a:lt1>
          <a:srgbClr val="FFFFFF"/>
        </a:lt1>
        <a:dk2>
          <a:srgbClr val="9E540A"/>
        </a:dk2>
        <a:lt2>
          <a:srgbClr val="FFC799"/>
        </a:lt2>
        <a:accent1>
          <a:srgbClr val="FEAA66"/>
        </a:accent1>
        <a:accent2>
          <a:srgbClr val="FE7200"/>
        </a:accent2>
        <a:accent3>
          <a:srgbClr val="CCB3AA"/>
        </a:accent3>
        <a:accent4>
          <a:srgbClr val="DADADA"/>
        </a:accent4>
        <a:accent5>
          <a:srgbClr val="FED2B8"/>
        </a:accent5>
        <a:accent6>
          <a:srgbClr val="E66700"/>
        </a:accent6>
        <a:hlink>
          <a:srgbClr val="D4510A"/>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463</TotalTime>
  <Words>5311</Words>
  <Application>Microsoft Office PowerPoint</Application>
  <PresentationFormat>On-screen Show (4:3)</PresentationFormat>
  <Paragraphs>605</Paragraphs>
  <Slides>60</Slides>
  <Notes>59</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1_tb4_onscreen_v2.1</vt:lpstr>
      <vt:lpstr>Slide 1</vt:lpstr>
      <vt:lpstr>Agenda</vt:lpstr>
      <vt:lpstr>Physical Security: What do you check ? </vt:lpstr>
      <vt:lpstr>Physical Security: What do you check ? </vt:lpstr>
      <vt:lpstr>Physical and Environmental Security</vt:lpstr>
      <vt:lpstr>Importance of Physical Security  </vt:lpstr>
      <vt:lpstr>Physical Security Baseline Definitions</vt:lpstr>
      <vt:lpstr>Physical Security Baseline Definitions</vt:lpstr>
      <vt:lpstr>Slide 9</vt:lpstr>
      <vt:lpstr>Physical Security Threats  </vt:lpstr>
      <vt:lpstr>Slide 11</vt:lpstr>
      <vt:lpstr>Slide 12</vt:lpstr>
      <vt:lpstr>Slide 13</vt:lpstr>
      <vt:lpstr>Physical Security Planning</vt:lpstr>
      <vt:lpstr>Physical and Environmental Security Policy Policy Sections</vt:lpstr>
      <vt:lpstr> Physical Security - Standards </vt:lpstr>
      <vt:lpstr>Physical Security Standards Visitors and Third Parties</vt:lpstr>
      <vt:lpstr>Physical Security Standards  Identification Badges</vt:lpstr>
      <vt:lpstr>Physical Security Standards Identification Badges</vt:lpstr>
      <vt:lpstr>Physical Security Standards   Information Storage Media</vt:lpstr>
      <vt:lpstr>Physical Security - Standards  Offsite Facilities</vt:lpstr>
      <vt:lpstr>Physical Security - Standards</vt:lpstr>
      <vt:lpstr>Physical Security Standards  Major Data Centres </vt:lpstr>
      <vt:lpstr>Physical Security Standards  Major Data Centres</vt:lpstr>
      <vt:lpstr>Physical Security Standards  Major Data Centres</vt:lpstr>
      <vt:lpstr>Physical Security Standards  Major Data Centres</vt:lpstr>
      <vt:lpstr>Physical Security Standards  Major Data Centres</vt:lpstr>
      <vt:lpstr>Physical Security  Standards Electronic Access Cards for Major Data Centres </vt:lpstr>
      <vt:lpstr>Physical Security  Electronic Access Cards for Major Data Centres</vt:lpstr>
      <vt:lpstr>CCTVs</vt:lpstr>
      <vt:lpstr>Environmental Security</vt:lpstr>
      <vt:lpstr>Fire Safety </vt:lpstr>
      <vt:lpstr>Fire Detection and Response</vt:lpstr>
      <vt:lpstr>Fire Detection </vt:lpstr>
      <vt:lpstr>Fire Suppression </vt:lpstr>
      <vt:lpstr>Water Sprinkler System</vt:lpstr>
      <vt:lpstr>Gaseous Emission Systems</vt:lpstr>
      <vt:lpstr>Environmental Security Standards Fire Prevention  </vt:lpstr>
      <vt:lpstr>Environmental Security Cyclones </vt:lpstr>
      <vt:lpstr>Environmental Security Floods and Water Damage </vt:lpstr>
      <vt:lpstr>Environmental Security Major Data Centres </vt:lpstr>
      <vt:lpstr>Environmental Security Major Data Centres</vt:lpstr>
      <vt:lpstr>Power Supplies</vt:lpstr>
      <vt:lpstr>Uninterruptible Power Supplies (UPSs)</vt:lpstr>
      <vt:lpstr>Uninterruptible Power Supplies (UPSs)</vt:lpstr>
      <vt:lpstr>Emergency Shutoff</vt:lpstr>
      <vt:lpstr>Power Supplies</vt:lpstr>
      <vt:lpstr>Power Supply Standards </vt:lpstr>
      <vt:lpstr>Power Supplies Major Data Centres </vt:lpstr>
      <vt:lpstr>Cabling Security</vt:lpstr>
      <vt:lpstr>Cabling Standards </vt:lpstr>
      <vt:lpstr>Cabling Standards  Major Data Centres </vt:lpstr>
      <vt:lpstr>Physical Security of Laptops</vt:lpstr>
      <vt:lpstr>Physical Security of Laptops</vt:lpstr>
      <vt:lpstr>Physical Security of Laptops</vt:lpstr>
      <vt:lpstr>Additional Devices </vt:lpstr>
      <vt:lpstr>Clear Desk and Clear Screen</vt:lpstr>
      <vt:lpstr>Clear Desk and Clear Screen General Standards </vt:lpstr>
      <vt:lpstr>And finally……………….. Back Up your System</vt:lpstr>
      <vt:lpstr>Slide 60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Physical and Environmental Security</dc:title>
  <dc:creator/>
  <cp:lastModifiedBy>USER</cp:lastModifiedBy>
  <cp:revision>87</cp:revision>
  <dcterms:created xsi:type="dcterms:W3CDTF">2006-08-16T00:00:00Z</dcterms:created>
  <dcterms:modified xsi:type="dcterms:W3CDTF">2013-09-18T19:05:24Z</dcterms:modified>
</cp:coreProperties>
</file>